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sldIdLst>
    <p:sldId id="256" r:id="rId2"/>
    <p:sldId id="257" r:id="rId3"/>
    <p:sldId id="263" r:id="rId4"/>
    <p:sldId id="261" r:id="rId5"/>
    <p:sldId id="260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Click to edit Master text styles</a:t>
            </a:r>
          </a:p>
          <a:p>
            <a:pPr lvl="1" eaLnBrk="1" latinLnBrk="0" hangingPunct="1"/>
            <a:r>
              <a:rPr lang="fr-CA" smtClean="0"/>
              <a:t>Second level</a:t>
            </a:r>
          </a:p>
          <a:p>
            <a:pPr lvl="2" eaLnBrk="1" latinLnBrk="0" hangingPunct="1"/>
            <a:r>
              <a:rPr lang="fr-CA" smtClean="0"/>
              <a:t>Third level</a:t>
            </a:r>
          </a:p>
          <a:p>
            <a:pPr lvl="3" eaLnBrk="1" latinLnBrk="0" hangingPunct="1"/>
            <a:r>
              <a:rPr lang="fr-CA" smtClean="0"/>
              <a:t>Fourth level</a:t>
            </a:r>
          </a:p>
          <a:p>
            <a:pPr lvl="4" eaLnBrk="1" latinLnBrk="0" hangingPunct="1"/>
            <a:r>
              <a:rPr lang="fr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A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Click to edit Master text styles</a:t>
            </a:r>
          </a:p>
          <a:p>
            <a:pPr lvl="1" eaLnBrk="1" latinLnBrk="0" hangingPunct="1"/>
            <a:r>
              <a:rPr kumimoji="0" lang="fr-CA" smtClean="0"/>
              <a:t>Second level</a:t>
            </a:r>
          </a:p>
          <a:p>
            <a:pPr lvl="2" eaLnBrk="1" latinLnBrk="0" hangingPunct="1"/>
            <a:r>
              <a:rPr kumimoji="0" lang="fr-CA" smtClean="0"/>
              <a:t>Third level</a:t>
            </a:r>
          </a:p>
          <a:p>
            <a:pPr lvl="3" eaLnBrk="1" latinLnBrk="0" hangingPunct="1"/>
            <a:r>
              <a:rPr kumimoji="0" lang="fr-CA" smtClean="0"/>
              <a:t>Fourth level</a:t>
            </a:r>
          </a:p>
          <a:p>
            <a:pPr lvl="4" eaLnBrk="1" latinLnBrk="0" hangingPunct="1"/>
            <a:r>
              <a:rPr kumimoji="0" lang="fr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cierge.attachebaltique.com/e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ent.attachebaltique.com/e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ttachebaltique.com" TargetMode="Externa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48" y="1259561"/>
            <a:ext cx="8726039" cy="18288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Attaché </a:t>
            </a:r>
            <a:r>
              <a:rPr lang="en-US" sz="8000" dirty="0" err="1" smtClean="0"/>
              <a:t>Baltique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49" y="3370055"/>
            <a:ext cx="8487040" cy="337005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Business Concierge Services</a:t>
            </a:r>
          </a:p>
          <a:p>
            <a:pPr algn="ctr"/>
            <a:r>
              <a:rPr lang="en-US" sz="3600" dirty="0"/>
              <a:t>i</a:t>
            </a:r>
            <a:r>
              <a:rPr lang="en-US" sz="3600" dirty="0" smtClean="0"/>
              <a:t>n the Baltic States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r>
              <a:rPr lang="en-US" sz="2800" dirty="0" smtClean="0"/>
              <a:t>Presented by</a:t>
            </a:r>
            <a:r>
              <a:rPr lang="en-US" sz="2800" dirty="0"/>
              <a:t> </a:t>
            </a:r>
            <a:r>
              <a:rPr lang="en-US" sz="2800" dirty="0" smtClean="0"/>
              <a:t>  Jelena </a:t>
            </a:r>
            <a:r>
              <a:rPr lang="en-US" sz="2800" dirty="0" err="1" smtClean="0"/>
              <a:t>Osipkova</a:t>
            </a:r>
            <a:r>
              <a:rPr lang="en-US" sz="2800" dirty="0" smtClean="0"/>
              <a:t>                      Riga,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32923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Founder &amp; Managing Director</a:t>
            </a:r>
            <a:endParaRPr lang="en-US" dirty="0"/>
          </a:p>
        </p:txBody>
      </p:sp>
      <p:pic>
        <p:nvPicPr>
          <p:cNvPr id="14" name="Content Placeholder 13" descr="IMG_133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" b="5395"/>
          <a:stretch>
            <a:fillRect/>
          </a:stretch>
        </p:blipFill>
        <p:spPr>
          <a:xfrm>
            <a:off x="495420" y="1639276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13951029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concierge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855"/>
            <a:ext cx="3302244" cy="4814546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b="1" dirty="0"/>
              <a:t>Communication</a:t>
            </a:r>
          </a:p>
          <a:p>
            <a:r>
              <a:rPr lang="en-US" dirty="0"/>
              <a:t>Translation in Latvian, Russian, English and French languages</a:t>
            </a:r>
          </a:p>
          <a:p>
            <a:r>
              <a:rPr lang="en-US" dirty="0"/>
              <a:t>Written and verbal communication</a:t>
            </a:r>
          </a:p>
          <a:p>
            <a:r>
              <a:rPr lang="en-US" dirty="0"/>
              <a:t>Translation during business negotiations</a:t>
            </a:r>
          </a:p>
          <a:p>
            <a:r>
              <a:rPr lang="en-US" dirty="0"/>
              <a:t>Business correspondence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10912" y="1584430"/>
            <a:ext cx="4752088" cy="4979634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b="1" dirty="0"/>
              <a:t>Legal Affairs</a:t>
            </a:r>
          </a:p>
          <a:p>
            <a:r>
              <a:rPr lang="en-US" dirty="0"/>
              <a:t>Business services</a:t>
            </a:r>
          </a:p>
          <a:p>
            <a:r>
              <a:rPr lang="en-US" dirty="0"/>
              <a:t>Financial and fiscal services</a:t>
            </a:r>
          </a:p>
          <a:p>
            <a:r>
              <a:rPr lang="en-US" dirty="0"/>
              <a:t>Legal advice and services</a:t>
            </a:r>
          </a:p>
          <a:p>
            <a:r>
              <a:rPr lang="en-US" dirty="0"/>
              <a:t>Notary </a:t>
            </a:r>
            <a:r>
              <a:rPr lang="en-US" dirty="0" smtClean="0"/>
              <a:t>Services</a:t>
            </a:r>
          </a:p>
          <a:p>
            <a:pPr marL="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 startAt="3"/>
            </a:pPr>
            <a:r>
              <a:rPr lang="en-US" b="1" dirty="0"/>
              <a:t>Real Estate</a:t>
            </a:r>
          </a:p>
          <a:p>
            <a:r>
              <a:rPr lang="en-US" dirty="0"/>
              <a:t>Real estate property: purchase, sale, rental</a:t>
            </a:r>
          </a:p>
          <a:p>
            <a:r>
              <a:rPr lang="en-US" dirty="0"/>
              <a:t>Legal administrative services</a:t>
            </a:r>
          </a:p>
          <a:p>
            <a:r>
              <a:rPr lang="en-US" dirty="0"/>
              <a:t>Documents preparation</a:t>
            </a:r>
          </a:p>
          <a:p>
            <a:r>
              <a:rPr lang="en-US" dirty="0"/>
              <a:t>Property </a:t>
            </a:r>
            <a:r>
              <a:rPr lang="en-US" dirty="0" smtClean="0"/>
              <a:t>management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427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concierge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hlinkClick r:id="rId2"/>
              </a:rPr>
              <a:t>http://concierge.attachebaltique.com/eng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19094" y="2179334"/>
            <a:ext cx="6623535" cy="4385590"/>
            <a:chOff x="1426309" y="2257486"/>
            <a:chExt cx="6623535" cy="4385590"/>
          </a:xfrm>
        </p:grpSpPr>
        <p:pic>
          <p:nvPicPr>
            <p:cNvPr id="6" name="Picture 5" descr="iStock_000080994669_XXXLarg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309" y="2257486"/>
              <a:ext cx="3321537" cy="2216823"/>
            </a:xfrm>
            <a:prstGeom prst="rect">
              <a:avLst/>
            </a:prstGeom>
          </p:spPr>
        </p:pic>
        <p:pic>
          <p:nvPicPr>
            <p:cNvPr id="7" name="Picture 6" descr="iStock_000027290636_XXXLarg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84" y="2260995"/>
              <a:ext cx="3282459" cy="2188306"/>
            </a:xfrm>
            <a:prstGeom prst="rect">
              <a:avLst/>
            </a:prstGeom>
          </p:spPr>
        </p:pic>
        <p:pic>
          <p:nvPicPr>
            <p:cNvPr id="8" name="Picture 7" descr="iStock_000014391071_XXXLarg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384" y="4454769"/>
              <a:ext cx="3282460" cy="2188307"/>
            </a:xfrm>
            <a:prstGeom prst="rect">
              <a:avLst/>
            </a:prstGeom>
          </p:spPr>
        </p:pic>
        <p:pic>
          <p:nvPicPr>
            <p:cNvPr id="13" name="Picture 12" descr="_MG_7376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309" y="4487333"/>
              <a:ext cx="3321544" cy="2155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3080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Management</a:t>
            </a:r>
            <a:endParaRPr lang="en-US" dirty="0"/>
          </a:p>
        </p:txBody>
      </p:sp>
      <p:pic>
        <p:nvPicPr>
          <p:cNvPr id="10" name="Picture 9" descr="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54" y="1511415"/>
            <a:ext cx="5002519" cy="3353662"/>
          </a:xfrm>
          <a:prstGeom prst="rect">
            <a:avLst/>
          </a:prstGeom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54" y="3523436"/>
            <a:ext cx="5001846" cy="3334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833" y="1589567"/>
            <a:ext cx="4587632" cy="4877664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b="1" dirty="0"/>
              <a:t>Event Management</a:t>
            </a:r>
            <a:endParaRPr lang="en-US" b="1" dirty="0" smtClean="0"/>
          </a:p>
          <a:p>
            <a:r>
              <a:rPr lang="en-US" dirty="0" smtClean="0"/>
              <a:t>Business </a:t>
            </a:r>
            <a:r>
              <a:rPr lang="en-US" dirty="0"/>
              <a:t>conferences</a:t>
            </a:r>
          </a:p>
          <a:p>
            <a:r>
              <a:rPr lang="en-US" dirty="0" smtClean="0"/>
              <a:t>Parties</a:t>
            </a:r>
            <a:r>
              <a:rPr lang="en-US" dirty="0"/>
              <a:t>: corporate, </a:t>
            </a:r>
            <a:r>
              <a:rPr lang="en-US" dirty="0" err="1"/>
              <a:t>christmas</a:t>
            </a:r>
            <a:r>
              <a:rPr lang="en-US" dirty="0"/>
              <a:t>, summer</a:t>
            </a:r>
          </a:p>
          <a:p>
            <a:r>
              <a:rPr lang="en-US" dirty="0" smtClean="0"/>
              <a:t>Product </a:t>
            </a:r>
            <a:r>
              <a:rPr lang="en-US" dirty="0"/>
              <a:t>launches</a:t>
            </a:r>
          </a:p>
          <a:p>
            <a:r>
              <a:rPr lang="en-US" dirty="0" smtClean="0"/>
              <a:t>Event </a:t>
            </a:r>
            <a:r>
              <a:rPr lang="en-US" dirty="0"/>
              <a:t>theming and </a:t>
            </a:r>
            <a:r>
              <a:rPr lang="en-US" dirty="0" smtClean="0"/>
              <a:t>décor</a:t>
            </a:r>
            <a:endParaRPr lang="en-US" dirty="0"/>
          </a:p>
          <a:p>
            <a:r>
              <a:rPr lang="en-US" dirty="0" smtClean="0"/>
              <a:t>Team </a:t>
            </a:r>
            <a:r>
              <a:rPr lang="en-US" dirty="0"/>
              <a:t>building activities</a:t>
            </a:r>
          </a:p>
          <a:p>
            <a:r>
              <a:rPr lang="en-US" dirty="0" smtClean="0"/>
              <a:t>Press </a:t>
            </a:r>
            <a:r>
              <a:rPr lang="en-US" dirty="0"/>
              <a:t>event</a:t>
            </a:r>
          </a:p>
          <a:p>
            <a:r>
              <a:rPr lang="en-US" dirty="0" smtClean="0"/>
              <a:t>Dinners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745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6123"/>
          </a:xfrm>
        </p:spPr>
        <p:txBody>
          <a:bodyPr>
            <a:normAutofit/>
          </a:bodyPr>
          <a:lstStyle/>
          <a:p>
            <a:r>
              <a:rPr lang="en-US" dirty="0" smtClean="0"/>
              <a:t>Event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1555"/>
            <a:ext cx="7620000" cy="4479806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>
                <a:hlinkClick r:id="rId2"/>
              </a:rPr>
              <a:t>http://event.attachebaltique.com/eng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1262" y="2162870"/>
            <a:ext cx="6687857" cy="4460673"/>
            <a:chOff x="820618" y="1966880"/>
            <a:chExt cx="7307385" cy="4871582"/>
          </a:xfrm>
        </p:grpSpPr>
        <p:pic>
          <p:nvPicPr>
            <p:cNvPr id="4" name="Picture 3" descr="IMG_944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312" y="1966880"/>
              <a:ext cx="3653681" cy="2435787"/>
            </a:xfrm>
            <a:prstGeom prst="rect">
              <a:avLst/>
            </a:prstGeom>
          </p:spPr>
        </p:pic>
        <p:pic>
          <p:nvPicPr>
            <p:cNvPr id="5" name="Picture 4" descr="_MG_9206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18" y="4435234"/>
              <a:ext cx="3634156" cy="2403228"/>
            </a:xfrm>
            <a:prstGeom prst="rect">
              <a:avLst/>
            </a:prstGeom>
          </p:spPr>
        </p:pic>
        <p:pic>
          <p:nvPicPr>
            <p:cNvPr id="6" name="Picture 5" descr="17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56" y="2012461"/>
              <a:ext cx="3614618" cy="2409745"/>
            </a:xfrm>
            <a:prstGeom prst="rect">
              <a:avLst/>
            </a:prstGeom>
          </p:spPr>
        </p:pic>
        <p:pic>
          <p:nvPicPr>
            <p:cNvPr id="8" name="Picture 7" descr="43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312" y="4402668"/>
              <a:ext cx="3653691" cy="2435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627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45" y="2805965"/>
            <a:ext cx="8321236" cy="388384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We are your Personal Assistant in the Baltic States</a:t>
            </a:r>
            <a:r>
              <a:rPr lang="en-US" sz="5400" dirty="0" smtClean="0">
                <a:solidFill>
                  <a:schemeClr val="tx1"/>
                </a:solidFill>
              </a:rPr>
              <a:t>!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More information: </a:t>
            </a:r>
            <a:r>
              <a:rPr lang="en-US" sz="3600" dirty="0" smtClean="0">
                <a:solidFill>
                  <a:schemeClr val="tx1"/>
                </a:solidFill>
                <a:hlinkClick r:id="rId2"/>
              </a:rPr>
              <a:t>http://www.attachebaltique.com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pic>
        <p:nvPicPr>
          <p:cNvPr id="5" name="Picture 4" descr="attache-logo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8" y="137132"/>
            <a:ext cx="7145296" cy="31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69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293</TotalTime>
  <Words>130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Attaché Baltique</vt:lpstr>
      <vt:lpstr>Founder &amp; Managing Director</vt:lpstr>
      <vt:lpstr>Business concierge service</vt:lpstr>
      <vt:lpstr>Business concierge service</vt:lpstr>
      <vt:lpstr>Event Management</vt:lpstr>
      <vt:lpstr>Event Management</vt:lpstr>
      <vt:lpstr>We are your Personal Assistant in the Baltic States!  More information: http://www.attachebaltique.com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Attaché Baltique</dc:title>
  <dc:creator>Jelena Sehovceva</dc:creator>
  <cp:lastModifiedBy>Jelena Sehovceva</cp:lastModifiedBy>
  <cp:revision>16</cp:revision>
  <dcterms:created xsi:type="dcterms:W3CDTF">2016-11-03T07:00:22Z</dcterms:created>
  <dcterms:modified xsi:type="dcterms:W3CDTF">2016-11-03T11:53:47Z</dcterms:modified>
</cp:coreProperties>
</file>