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7" r:id="rId2"/>
    <p:sldId id="303" r:id="rId3"/>
    <p:sldId id="297" r:id="rId4"/>
    <p:sldId id="310" r:id="rId5"/>
    <p:sldId id="306" r:id="rId6"/>
    <p:sldId id="305" r:id="rId7"/>
    <p:sldId id="312" r:id="rId8"/>
    <p:sldId id="307" r:id="rId9"/>
    <p:sldId id="311" r:id="rId10"/>
    <p:sldId id="313" r:id="rId11"/>
    <p:sldId id="285" r:id="rId12"/>
    <p:sldId id="25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75794-4536-FD44-9346-BB730D13F82B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508AC-62AA-8542-BC4B-649CAFB48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42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D508AC-62AA-8542-BC4B-649CAFB489F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943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235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672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70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5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64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97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2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157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61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5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262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D9BDB-C656-EA48-AEFC-2E194BED2775}" type="datetimeFigureOut">
              <a:rPr lang="en-US" smtClean="0"/>
              <a:t>10/04/17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02F67-7321-064F-9CCC-3702618B89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75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919" y="2318019"/>
            <a:ext cx="8456711" cy="3915871"/>
          </a:xfrm>
        </p:spPr>
        <p:txBody>
          <a:bodyPr>
            <a:normAutofit/>
          </a:bodyPr>
          <a:lstStyle/>
          <a:p>
            <a:r>
              <a:rPr lang="en-CA" sz="2200" dirty="0" smtClean="0"/>
              <a:t>the </a:t>
            </a:r>
            <a:r>
              <a:rPr lang="en-US" dirty="0"/>
              <a:t/>
            </a:r>
            <a:br>
              <a:rPr lang="en-US" dirty="0"/>
            </a:br>
            <a:r>
              <a:rPr lang="en-CA" sz="3600" dirty="0" smtClean="0"/>
              <a:t>Canadian </a:t>
            </a:r>
            <a:r>
              <a:rPr lang="en-CA" sz="3600" dirty="0"/>
              <a:t>Chamber of Commerce in Latvia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(CanCham)</a:t>
            </a:r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150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46672"/>
            <a:ext cx="9144000" cy="924216"/>
          </a:xfrm>
        </p:spPr>
        <p:txBody>
          <a:bodyPr>
            <a:normAutofit/>
          </a:bodyPr>
          <a:lstStyle/>
          <a:p>
            <a:r>
              <a:rPr lang="lv-LV" sz="4000" b="1" dirty="0" smtClean="0"/>
              <a:t>Introducing</a:t>
            </a:r>
            <a:endParaRPr lang="en-US" sz="2700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365753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4000" dirty="0"/>
              <a:t>RAIL BALTICA – PROJECT OF THE CENTURY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/>
            </a:r>
            <a:br>
              <a:rPr lang="en-US" sz="4000" dirty="0"/>
            </a:br>
            <a:r>
              <a:rPr lang="en-US" sz="2800" dirty="0"/>
              <a:t>Baiba A. Rubesa</a:t>
            </a:r>
            <a:br>
              <a:rPr lang="en-US" sz="2800" dirty="0"/>
            </a:br>
            <a:r>
              <a:rPr lang="en-US" sz="2800" dirty="0"/>
              <a:t>Chairperson, Management Board</a:t>
            </a:r>
            <a:br>
              <a:rPr lang="en-US" sz="2800" dirty="0"/>
            </a:br>
            <a:r>
              <a:rPr lang="en-US" sz="2800" dirty="0"/>
              <a:t>RB Rail AS</a:t>
            </a:r>
            <a:endParaRPr lang="en-US" sz="2800" b="1" dirty="0"/>
          </a:p>
          <a:p>
            <a:pPr algn="ctr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32922408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324011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>
                <a:latin typeface="+mj-lt"/>
                <a:ea typeface="+mj-ea"/>
                <a:cs typeface="+mj-cs"/>
              </a:rPr>
              <a:t>Company presentation </a:t>
            </a:r>
          </a:p>
          <a:p>
            <a:pPr algn="ctr"/>
            <a:endParaRPr lang="en-CA" sz="2000" b="1" dirty="0">
              <a:latin typeface="+mj-lt"/>
              <a:ea typeface="+mj-ea"/>
              <a:cs typeface="+mj-cs"/>
            </a:endParaRPr>
          </a:p>
          <a:p>
            <a:pPr algn="ctr"/>
            <a:r>
              <a:rPr lang="en-CA" sz="4000" b="1" dirty="0">
                <a:latin typeface="+mj-lt"/>
                <a:ea typeface="+mj-ea"/>
                <a:cs typeface="+mj-cs"/>
              </a:rPr>
              <a:t>IIZI </a:t>
            </a:r>
            <a:r>
              <a:rPr lang="en-CA" sz="4000" b="1" dirty="0" smtClean="0">
                <a:latin typeface="+mj-lt"/>
                <a:ea typeface="+mj-ea"/>
                <a:cs typeface="+mj-cs"/>
              </a:rPr>
              <a:t>Brokers</a:t>
            </a:r>
          </a:p>
          <a:p>
            <a:pPr algn="ctr"/>
            <a:r>
              <a:rPr lang="en-CA" sz="4000" b="1" dirty="0" smtClean="0">
                <a:latin typeface="+mj-lt"/>
                <a:ea typeface="+mj-ea"/>
                <a:cs typeface="+mj-cs"/>
              </a:rPr>
              <a:t>Lauris Klavins</a:t>
            </a:r>
          </a:p>
          <a:p>
            <a:pPr algn="ctr"/>
            <a:r>
              <a:rPr lang="en-CA" sz="4000" b="1" dirty="0" smtClean="0">
                <a:latin typeface="+mj-lt"/>
                <a:ea typeface="+mj-ea"/>
                <a:cs typeface="+mj-cs"/>
              </a:rPr>
              <a:t>Head </a:t>
            </a:r>
            <a:r>
              <a:rPr lang="en-CA" sz="4000" b="1" dirty="0">
                <a:latin typeface="+mj-lt"/>
                <a:ea typeface="+mj-ea"/>
                <a:cs typeface="+mj-cs"/>
              </a:rPr>
              <a:t>of Sales, Int’l Business </a:t>
            </a:r>
            <a:r>
              <a:rPr lang="en-CA" sz="4000" b="1" dirty="0" smtClean="0">
                <a:latin typeface="+mj-lt"/>
                <a:ea typeface="+mj-ea"/>
                <a:cs typeface="+mj-cs"/>
              </a:rPr>
              <a:t>Development</a:t>
            </a:r>
          </a:p>
          <a:p>
            <a:pPr algn="ctr"/>
            <a:endParaRPr lang="en-CA" sz="2000" b="1" dirty="0" smtClean="0">
              <a:latin typeface="+mj-lt"/>
              <a:ea typeface="+mj-ea"/>
              <a:cs typeface="+mj-cs"/>
            </a:endParaRPr>
          </a:p>
          <a:p>
            <a:pPr algn="ctr"/>
            <a:r>
              <a:rPr lang="en-CA" sz="4000" b="1" dirty="0" err="1" smtClean="0">
                <a:latin typeface="+mj-lt"/>
                <a:ea typeface="+mj-ea"/>
                <a:cs typeface="+mj-cs"/>
              </a:rPr>
              <a:t>www.iizi.lv</a:t>
            </a:r>
            <a:r>
              <a:rPr lang="en-CA" sz="4000" b="1" dirty="0">
                <a:latin typeface="+mj-lt"/>
                <a:ea typeface="+mj-ea"/>
                <a:cs typeface="+mj-cs"/>
              </a:rPr>
              <a:t> </a:t>
            </a:r>
            <a:r>
              <a:rPr lang="en-CA" sz="4000" b="1" dirty="0" smtClean="0">
                <a:latin typeface="+mj-lt"/>
                <a:ea typeface="+mj-ea"/>
                <a:cs typeface="+mj-cs"/>
              </a:rPr>
              <a:t>  </a:t>
            </a:r>
            <a:endParaRPr lang="en-CA" sz="4000" b="1" dirty="0">
              <a:latin typeface="+mj-lt"/>
              <a:ea typeface="+mj-ea"/>
              <a:cs typeface="+mj-cs"/>
            </a:endParaRPr>
          </a:p>
          <a:p>
            <a:pPr algn="ctr"/>
            <a:r>
              <a:rPr lang="en-US" sz="4000" b="1" dirty="0" smtClean="0">
                <a:latin typeface="+mj-lt"/>
                <a:ea typeface="+mj-ea"/>
                <a:cs typeface="+mj-cs"/>
              </a:rPr>
              <a:t> 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1301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6819" y="2554905"/>
            <a:ext cx="8165736" cy="3083895"/>
          </a:xfrm>
        </p:spPr>
        <p:txBody>
          <a:bodyPr>
            <a:normAutofit/>
          </a:bodyPr>
          <a:lstStyle/>
          <a:p>
            <a:r>
              <a:rPr lang="en-CA" dirty="0">
                <a:solidFill>
                  <a:schemeClr val="tx1"/>
                </a:solidFill>
              </a:rPr>
              <a:t>The Canadian Chamber of Commerce in Latvia</a:t>
            </a:r>
            <a:endParaRPr lang="en-US" dirty="0">
              <a:solidFill>
                <a:schemeClr val="tx1"/>
              </a:solidFill>
            </a:endParaRPr>
          </a:p>
          <a:p>
            <a:endParaRPr lang="en-CA" dirty="0" smtClean="0">
              <a:solidFill>
                <a:schemeClr val="tx1"/>
              </a:solidFill>
            </a:endParaRPr>
          </a:p>
          <a:p>
            <a:r>
              <a:rPr lang="en-CA" dirty="0" smtClean="0">
                <a:solidFill>
                  <a:schemeClr val="tx1"/>
                </a:solidFill>
              </a:rPr>
              <a:t>welcomes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CA" dirty="0">
                <a:solidFill>
                  <a:schemeClr val="tx1"/>
                </a:solidFill>
              </a:rPr>
              <a:t>active participants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57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flag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400" y="2507137"/>
            <a:ext cx="2686050" cy="1847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053539" y="2496807"/>
            <a:ext cx="5112848" cy="38779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</a:rPr>
              <a:t>February 23rd, 2017</a:t>
            </a:r>
          </a:p>
          <a:p>
            <a:pPr algn="ctr"/>
            <a:endParaRPr lang="en-US" sz="2400" b="1" dirty="0" smtClean="0"/>
          </a:p>
          <a:p>
            <a:pPr algn="ctr"/>
            <a:r>
              <a:rPr lang="en-US" sz="3600" b="1" dirty="0" smtClean="0"/>
              <a:t>Latvia </a:t>
            </a:r>
          </a:p>
          <a:p>
            <a:pPr algn="ctr"/>
            <a:r>
              <a:rPr lang="en-US" sz="3600" b="1" dirty="0" smtClean="0"/>
              <a:t>FIRST </a:t>
            </a:r>
          </a:p>
          <a:p>
            <a:pPr algn="ctr"/>
            <a:r>
              <a:rPr lang="en-US" dirty="0" smtClean="0"/>
              <a:t>to ratify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</a:rPr>
              <a:t>CETA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The Comprehensive </a:t>
            </a:r>
            <a:r>
              <a:rPr lang="en-US" dirty="0"/>
              <a:t>Economic and Trade </a:t>
            </a:r>
            <a:r>
              <a:rPr lang="en-US" dirty="0" smtClean="0"/>
              <a:t>Agreement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between </a:t>
            </a:r>
            <a:r>
              <a:rPr lang="en-US" dirty="0"/>
              <a:t>Canada and the European Union </a:t>
            </a:r>
          </a:p>
        </p:txBody>
      </p:sp>
    </p:spTree>
    <p:extLst>
      <p:ext uri="{BB962C8B-B14F-4D97-AF65-F5344CB8AC3E}">
        <p14:creationId xmlns:p14="http://schemas.microsoft.com/office/powerpoint/2010/main" val="13453654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3880" y="2209421"/>
            <a:ext cx="8456711" cy="437078"/>
          </a:xfrm>
        </p:spPr>
        <p:txBody>
          <a:bodyPr>
            <a:normAutofit fontScale="90000"/>
          </a:bodyPr>
          <a:lstStyle/>
          <a:p>
            <a:r>
              <a:rPr lang="lv-LV" sz="3600" b="1" dirty="0" smtClean="0"/>
              <a:t>New Members</a:t>
            </a:r>
            <a:endParaRPr lang="en-US" sz="3600" b="1" dirty="0"/>
          </a:p>
        </p:txBody>
      </p:sp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New member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42653"/>
            <a:ext cx="9144000" cy="3733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594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3" name="Picture 2" descr="c150-logo-red-nouvnew-2_1469653392081_eng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55" y="2507316"/>
            <a:ext cx="2754540" cy="275454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07068" y="2886711"/>
            <a:ext cx="4305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886494" y="2087463"/>
            <a:ext cx="625750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Join us in Celebrating Canada</a:t>
            </a:r>
          </a:p>
          <a:p>
            <a:r>
              <a:rPr lang="en-US" sz="2000" dirty="0" smtClean="0"/>
              <a:t>As </a:t>
            </a:r>
            <a:r>
              <a:rPr lang="en-US" sz="2000" dirty="0"/>
              <a:t>Canada prepares to celebrate it’s 150th </a:t>
            </a:r>
            <a:r>
              <a:rPr lang="en-US" sz="2000" dirty="0" smtClean="0"/>
              <a:t>birthday</a:t>
            </a:r>
          </a:p>
          <a:p>
            <a:endParaRPr lang="en-US" sz="2000" dirty="0" smtClean="0"/>
          </a:p>
          <a:p>
            <a:r>
              <a:rPr lang="en-US" sz="2400" b="1" dirty="0" smtClean="0"/>
              <a:t>June </a:t>
            </a:r>
            <a:r>
              <a:rPr lang="en-US" sz="2400" b="1" dirty="0"/>
              <a:t>5th,  Monday</a:t>
            </a:r>
            <a:r>
              <a:rPr lang="en-US" sz="2400" dirty="0"/>
              <a:t>, </a:t>
            </a:r>
            <a:r>
              <a:rPr lang="en-US" sz="2400" dirty="0" smtClean="0"/>
              <a:t>18.30</a:t>
            </a:r>
          </a:p>
          <a:p>
            <a:r>
              <a:rPr lang="en-CA" sz="2400" dirty="0"/>
              <a:t>Radisson Blu Latvija Conference &amp; Spa Hotel</a:t>
            </a:r>
            <a:r>
              <a:rPr lang="en-US" sz="2400" dirty="0"/>
              <a:t> </a:t>
            </a:r>
            <a:endParaRPr lang="en-US" sz="2400" dirty="0" smtClean="0"/>
          </a:p>
          <a:p>
            <a:pPr lvl="1"/>
            <a:r>
              <a:rPr lang="en-US" sz="2400" dirty="0" smtClean="0"/>
              <a:t>With </a:t>
            </a:r>
            <a:r>
              <a:rPr lang="en-CA" sz="2400" dirty="0"/>
              <a:t>H.E. Alain Hausser, the Canadian Ambassador to Canada </a:t>
            </a:r>
            <a:endParaRPr lang="en-CA" sz="2400" dirty="0" smtClean="0"/>
          </a:p>
          <a:p>
            <a:pPr lvl="1"/>
            <a:r>
              <a:rPr lang="en-CA" sz="2400" dirty="0" smtClean="0"/>
              <a:t>and recognizing our connections to Canada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Then on </a:t>
            </a:r>
            <a:endParaRPr lang="en-US" sz="2400" dirty="0"/>
          </a:p>
          <a:p>
            <a:r>
              <a:rPr lang="en-CA" sz="2400" b="1" dirty="0"/>
              <a:t>July 1</a:t>
            </a:r>
            <a:r>
              <a:rPr lang="en-CA" sz="2400" b="1" baseline="30000" dirty="0"/>
              <a:t>st</a:t>
            </a:r>
            <a:r>
              <a:rPr lang="en-CA" sz="2400" b="1" dirty="0"/>
              <a:t>, Saturday</a:t>
            </a:r>
            <a:r>
              <a:rPr lang="en-CA" sz="2400" dirty="0"/>
              <a:t> – The CanCham celebrates Canada’s 150</a:t>
            </a:r>
            <a:r>
              <a:rPr lang="en-CA" sz="2400" baseline="30000" dirty="0"/>
              <a:t>th</a:t>
            </a:r>
            <a:r>
              <a:rPr lang="en-CA" sz="2400" dirty="0"/>
              <a:t> birthday </a:t>
            </a:r>
            <a:endParaRPr lang="en-CA" sz="2400" dirty="0" smtClean="0"/>
          </a:p>
          <a:p>
            <a:r>
              <a:rPr lang="en-CA" sz="2400" dirty="0" smtClean="0"/>
              <a:t>at </a:t>
            </a:r>
            <a:r>
              <a:rPr lang="en-CA" sz="2400" dirty="0"/>
              <a:t>the Trompete Restaurant.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9545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pic>
        <p:nvPicPr>
          <p:cNvPr id="5" name="Picture 4" descr="CC-05 News 170409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954" y="2352882"/>
            <a:ext cx="8197642" cy="450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204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540978"/>
            <a:ext cx="9144000" cy="470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Canada Trip</a:t>
            </a:r>
          </a:p>
          <a:p>
            <a:pPr algn="ctr"/>
            <a:r>
              <a:rPr lang="en-CA" sz="4000" b="1" dirty="0" smtClean="0"/>
              <a:t>September 13</a:t>
            </a:r>
            <a:r>
              <a:rPr lang="en-CA" sz="4000" b="1" baseline="30000" dirty="0" smtClean="0"/>
              <a:t>th</a:t>
            </a:r>
            <a:r>
              <a:rPr lang="en-CA" sz="4000" b="1" dirty="0" smtClean="0"/>
              <a:t> to 20</a:t>
            </a:r>
            <a:r>
              <a:rPr lang="en-CA" sz="4000" b="1" baseline="30000" dirty="0" smtClean="0"/>
              <a:t>th</a:t>
            </a:r>
            <a:r>
              <a:rPr lang="en-CA" sz="4000" b="1" dirty="0" smtClean="0"/>
              <a:t>, 2017</a:t>
            </a:r>
            <a:endParaRPr lang="en-CA" sz="4000" b="1" dirty="0"/>
          </a:p>
          <a:p>
            <a:pPr algn="ctr"/>
            <a:endParaRPr lang="en-CA" sz="2800" b="1" dirty="0" smtClean="0"/>
          </a:p>
          <a:p>
            <a:pPr algn="ctr"/>
            <a:r>
              <a:rPr lang="en-CA" sz="2800" b="1" dirty="0" smtClean="0"/>
              <a:t>CERBA</a:t>
            </a:r>
          </a:p>
          <a:p>
            <a:pPr algn="ctr"/>
            <a:r>
              <a:rPr lang="en-CA" sz="2800" b="1" dirty="0" smtClean="0"/>
              <a:t>ventureLab </a:t>
            </a:r>
          </a:p>
          <a:p>
            <a:pPr algn="ctr"/>
            <a:r>
              <a:rPr lang="en-CA" sz="2800" b="1" dirty="0" smtClean="0"/>
              <a:t>Latvian Centre</a:t>
            </a:r>
          </a:p>
          <a:p>
            <a:pPr algn="ctr"/>
            <a:r>
              <a:rPr lang="en-CA" sz="2800" b="1" dirty="0" smtClean="0"/>
              <a:t>Business partners</a:t>
            </a:r>
          </a:p>
          <a:p>
            <a:pPr algn="ctr"/>
            <a:endParaRPr lang="en-CA" sz="2800" b="1" dirty="0"/>
          </a:p>
          <a:p>
            <a:pPr algn="ctr"/>
            <a:endParaRPr lang="en-US" sz="2800" b="1" dirty="0"/>
          </a:p>
          <a:p>
            <a:pPr algn="ctr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3173211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095600"/>
            <a:ext cx="914400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Sustainability Study</a:t>
            </a:r>
          </a:p>
          <a:p>
            <a:pPr algn="ctr"/>
            <a:endParaRPr lang="en-CA" sz="1200" b="1" dirty="0" smtClean="0"/>
          </a:p>
          <a:p>
            <a:pPr algn="ctr"/>
            <a:endParaRPr lang="en-CA" sz="2800" b="1" dirty="0" smtClean="0"/>
          </a:p>
          <a:p>
            <a:pPr algn="ctr"/>
            <a:r>
              <a:rPr lang="en-CA" sz="2800" b="1" dirty="0" smtClean="0"/>
              <a:t>Determine CanCham’s </a:t>
            </a:r>
          </a:p>
          <a:p>
            <a:pPr algn="ctr"/>
            <a:r>
              <a:rPr lang="en-CA" sz="2800" b="1" dirty="0" smtClean="0"/>
              <a:t>Staffing, office and budget requirements </a:t>
            </a:r>
          </a:p>
          <a:p>
            <a:pPr algn="ctr"/>
            <a:r>
              <a:rPr lang="en-CA" sz="2800" b="1" dirty="0" smtClean="0"/>
              <a:t>for presentation to the AGM</a:t>
            </a:r>
            <a:endParaRPr lang="en-CA" sz="2800" b="1" dirty="0"/>
          </a:p>
          <a:p>
            <a:pPr algn="ctr"/>
            <a:endParaRPr lang="en-CA" sz="2800" b="1" dirty="0" smtClean="0"/>
          </a:p>
          <a:p>
            <a:pPr algn="ctr"/>
            <a:r>
              <a:rPr lang="en-CA" sz="2800" b="1" dirty="0" smtClean="0"/>
              <a:t>Chaired </a:t>
            </a:r>
            <a:r>
              <a:rPr lang="en-CA" sz="2800" b="1" dirty="0"/>
              <a:t>by </a:t>
            </a:r>
            <a:r>
              <a:rPr lang="en-CA" sz="2800" b="1" dirty="0" smtClean="0"/>
              <a:t>Daiga </a:t>
            </a:r>
            <a:r>
              <a:rPr lang="en-CA" sz="2800" b="1" dirty="0"/>
              <a:t>Štendenberga</a:t>
            </a:r>
            <a:endParaRPr lang="en-CA" sz="2800" b="1" dirty="0" smtClean="0"/>
          </a:p>
          <a:p>
            <a:pPr algn="ctr"/>
            <a:endParaRPr lang="en-CA" sz="2800" b="1" dirty="0" smtClean="0"/>
          </a:p>
          <a:p>
            <a:pPr algn="ctr"/>
            <a:r>
              <a:rPr lang="en-CA" sz="2800" b="1" dirty="0" smtClean="0"/>
              <a:t>Member input welcome</a:t>
            </a:r>
            <a:endParaRPr lang="en-CA" sz="2800" b="1" dirty="0"/>
          </a:p>
          <a:p>
            <a:pPr algn="ctr"/>
            <a:endParaRPr lang="en-US" sz="2800" b="1" dirty="0"/>
          </a:p>
          <a:p>
            <a:pPr algn="ctr"/>
            <a:endParaRPr lang="lv-LV" sz="2400" dirty="0" smtClean="0"/>
          </a:p>
        </p:txBody>
      </p:sp>
    </p:spTree>
    <p:extLst>
      <p:ext uri="{BB962C8B-B14F-4D97-AF65-F5344CB8AC3E}">
        <p14:creationId xmlns:p14="http://schemas.microsoft.com/office/powerpoint/2010/main" val="20661474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1004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/>
              <a:t>Membership Levels</a:t>
            </a:r>
            <a:endParaRPr lang="en-CA" sz="28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0" y="4602241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/>
              <a:t>Corporate </a:t>
            </a:r>
            <a:r>
              <a:rPr lang="en-CA" sz="2800" b="1" dirty="0"/>
              <a:t>€200</a:t>
            </a:r>
          </a:p>
          <a:p>
            <a:pPr algn="ctr"/>
            <a:r>
              <a:rPr lang="lv-LV" sz="2800" b="1" dirty="0"/>
              <a:t>Business €100</a:t>
            </a:r>
          </a:p>
          <a:p>
            <a:pPr algn="ctr"/>
            <a:r>
              <a:rPr lang="lv-LV" sz="2800" b="1" dirty="0"/>
              <a:t>Individual €50</a:t>
            </a:r>
            <a:endParaRPr lang="en-US" sz="2800" b="1" dirty="0"/>
          </a:p>
          <a:p>
            <a:pPr algn="ctr"/>
            <a:r>
              <a:rPr lang="lv-LV" sz="2800" b="1" dirty="0"/>
              <a:t>Associate €10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390651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 smtClean="0">
                <a:solidFill>
                  <a:srgbClr val="FF0000"/>
                </a:solidFill>
              </a:rPr>
              <a:t>Senior </a:t>
            </a:r>
            <a:r>
              <a:rPr lang="en-CA" sz="2800" b="1" dirty="0">
                <a:solidFill>
                  <a:srgbClr val="FF0000"/>
                </a:solidFill>
              </a:rPr>
              <a:t>Corporate €</a:t>
            </a:r>
            <a:r>
              <a:rPr lang="en-CA" sz="2800" b="1" dirty="0" smtClean="0">
                <a:solidFill>
                  <a:srgbClr val="FF0000"/>
                </a:solidFill>
              </a:rPr>
              <a:t>500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55987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800" b="1" dirty="0"/>
              <a:t>Corporate Contributing €</a:t>
            </a:r>
            <a:r>
              <a:rPr lang="en-CA" sz="2800" b="1" dirty="0" smtClean="0"/>
              <a:t>1,000</a:t>
            </a:r>
            <a:endParaRPr lang="en-CA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74999" y="2335425"/>
            <a:ext cx="162987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/>
              <a:t>Others</a:t>
            </a:r>
          </a:p>
          <a:p>
            <a:endParaRPr lang="en-US" dirty="0"/>
          </a:p>
          <a:p>
            <a:r>
              <a:rPr lang="en-US" sz="2800" b="1" dirty="0"/>
              <a:t>€2,000</a:t>
            </a:r>
          </a:p>
          <a:p>
            <a:endParaRPr lang="en-US" dirty="0"/>
          </a:p>
          <a:p>
            <a:r>
              <a:rPr lang="en-US" sz="2800" b="1" dirty="0">
                <a:solidFill>
                  <a:srgbClr val="FF0000"/>
                </a:solidFill>
              </a:rPr>
              <a:t>€800</a:t>
            </a:r>
          </a:p>
        </p:txBody>
      </p:sp>
    </p:spTree>
    <p:extLst>
      <p:ext uri="{BB962C8B-B14F-4D97-AF65-F5344CB8AC3E}">
        <p14:creationId xmlns:p14="http://schemas.microsoft.com/office/powerpoint/2010/main" val="1155735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7" grpId="0"/>
      <p:bldP spid="8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CCL_new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94667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231004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4000" b="1" dirty="0" smtClean="0">
                <a:solidFill>
                  <a:srgbClr val="FF0000"/>
                </a:solidFill>
              </a:rPr>
              <a:t>Senior Corporate Benefits</a:t>
            </a:r>
            <a:endParaRPr lang="en-CA" sz="28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3183627"/>
            <a:ext cx="933574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Banner - priority</a:t>
            </a:r>
          </a:p>
          <a:p>
            <a:pPr algn="ctr"/>
            <a:r>
              <a:rPr lang="en-US" sz="2400" dirty="0"/>
              <a:t>Logo in priority web-site location (limited number)</a:t>
            </a:r>
          </a:p>
          <a:p>
            <a:pPr algn="ctr"/>
            <a:r>
              <a:rPr lang="en-US" sz="2400" dirty="0"/>
              <a:t>Logo in CanCham presentations (limited number)</a:t>
            </a:r>
          </a:p>
          <a:p>
            <a:pPr algn="ctr"/>
            <a:r>
              <a:rPr lang="en-US" sz="2400" dirty="0"/>
              <a:t>May display roll-up banner at CanCham events</a:t>
            </a:r>
          </a:p>
          <a:p>
            <a:pPr algn="ctr"/>
            <a:r>
              <a:rPr lang="en-US" sz="2400" dirty="0" smtClean="0"/>
              <a:t>Logo priority </a:t>
            </a:r>
            <a:r>
              <a:rPr lang="en-US" sz="2400" dirty="0"/>
              <a:t>in sliding left banner</a:t>
            </a:r>
          </a:p>
          <a:p>
            <a:pPr algn="ctr"/>
            <a:r>
              <a:rPr lang="en-US" sz="2400" dirty="0" smtClean="0"/>
              <a:t>2 Special </a:t>
            </a:r>
            <a:r>
              <a:rPr lang="en-US" sz="2400" dirty="0"/>
              <a:t>announcements sent to the entire CanCham database per </a:t>
            </a:r>
            <a:r>
              <a:rPr lang="en-US" sz="2400" dirty="0" smtClean="0"/>
              <a:t>year</a:t>
            </a:r>
            <a:endParaRPr lang="en-US" sz="2400" dirty="0"/>
          </a:p>
          <a:p>
            <a:pPr algn="ctr"/>
            <a:r>
              <a:rPr lang="en-US" sz="2400" dirty="0"/>
              <a:t>Priority seating at events</a:t>
            </a:r>
          </a:p>
          <a:p>
            <a:pPr algn="ctr"/>
            <a:r>
              <a:rPr lang="en-US" sz="2400" dirty="0"/>
              <a:t>Web site priority level</a:t>
            </a:r>
          </a:p>
        </p:txBody>
      </p:sp>
    </p:spTree>
    <p:extLst>
      <p:ext uri="{BB962C8B-B14F-4D97-AF65-F5344CB8AC3E}">
        <p14:creationId xmlns:p14="http://schemas.microsoft.com/office/powerpoint/2010/main" val="188772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797</TotalTime>
  <Words>252</Words>
  <Application>Microsoft Macintosh PowerPoint</Application>
  <PresentationFormat>On-screen Show (4:3)</PresentationFormat>
  <Paragraphs>90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the  Canadian Chamber of Commerce in Latvia  (CanCham)</vt:lpstr>
      <vt:lpstr>PowerPoint Presentation</vt:lpstr>
      <vt:lpstr>New Members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Introducing</vt:lpstr>
      <vt:lpstr>PowerPoint Presentation</vt:lpstr>
      <vt:lpstr>PowerPoint Presentation</vt:lpstr>
    </vt:vector>
  </TitlesOfParts>
  <Company>Technical Partners International Inc. / "TP Riga" SIA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 of the  Partnering for Profit program  of the  Canadian Chamber of Commerce in Latvia </dc:title>
  <dc:creator>Ed Kalvins</dc:creator>
  <cp:lastModifiedBy>Ed Kalvins</cp:lastModifiedBy>
  <cp:revision>63</cp:revision>
  <dcterms:created xsi:type="dcterms:W3CDTF">2016-01-24T14:12:55Z</dcterms:created>
  <dcterms:modified xsi:type="dcterms:W3CDTF">2017-04-10T13:35:13Z</dcterms:modified>
</cp:coreProperties>
</file>