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5143500" type="screen16x9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8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64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B77F-D112-4BCB-96D7-E03256DDAFE4}" type="datetimeFigureOut">
              <a:rPr lang="lv-LV" smtClean="0"/>
              <a:t>26.05.2016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BA945-3A0C-4A8C-A8E7-F2D2848CE3C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134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Ampple example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BA945-3A0C-4A8C-A8E7-F2D2848CE3C0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952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Ampple example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BA945-3A0C-4A8C-A8E7-F2D2848CE3C0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952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297802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CA7D-34D2-4AEF-8A8D-83C1904CE09F}" type="datetimeFigureOut">
              <a:rPr lang="lv-LV" smtClean="0"/>
              <a:t>26.05.2016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4CCF-A2FB-4940-B146-065DC681BC2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CA7D-34D2-4AEF-8A8D-83C1904CE09F}" type="datetimeFigureOut">
              <a:rPr lang="lv-LV" smtClean="0"/>
              <a:t>26.05.2016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4CCF-A2FB-4940-B146-065DC681BC2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CA7D-34D2-4AEF-8A8D-83C1904CE09F}" type="datetimeFigureOut">
              <a:rPr lang="lv-LV" smtClean="0"/>
              <a:t>26.05.2016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4CCF-A2FB-4940-B146-065DC681BC2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CA7D-34D2-4AEF-8A8D-83C1904CE09F}" type="datetimeFigureOut">
              <a:rPr lang="lv-LV" smtClean="0"/>
              <a:t>26.05.2016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4CCF-A2FB-4940-B146-065DC681BC2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CA7D-34D2-4AEF-8A8D-83C1904CE09F}" type="datetimeFigureOut">
              <a:rPr lang="lv-LV" smtClean="0"/>
              <a:t>26.05.2016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4CCF-A2FB-4940-B146-065DC681BC2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CA7D-34D2-4AEF-8A8D-83C1904CE09F}" type="datetimeFigureOut">
              <a:rPr lang="lv-LV" smtClean="0"/>
              <a:t>26.05.2016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4CCF-A2FB-4940-B146-065DC681BC2E}" type="slidenum">
              <a:rPr lang="lv-LV" smtClean="0"/>
              <a:t>‹#›</a:t>
            </a:fld>
            <a:endParaRPr lang="lv-LV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CA7D-34D2-4AEF-8A8D-83C1904CE09F}" type="datetimeFigureOut">
              <a:rPr lang="lv-LV" smtClean="0"/>
              <a:t>26.05.2016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4CCF-A2FB-4940-B146-065DC681BC2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CA7D-34D2-4AEF-8A8D-83C1904CE09F}" type="datetimeFigureOut">
              <a:rPr lang="lv-LV" smtClean="0"/>
              <a:t>26.05.2016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4CCF-A2FB-4940-B146-065DC681BC2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CA7D-34D2-4AEF-8A8D-83C1904CE09F}" type="datetimeFigureOut">
              <a:rPr lang="lv-LV" smtClean="0"/>
              <a:t>26.05.2016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4CCF-A2FB-4940-B146-065DC681BC2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8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CA7D-34D2-4AEF-8A8D-83C1904CE09F}" type="datetimeFigureOut">
              <a:rPr lang="lv-LV" smtClean="0"/>
              <a:t>26.05.2016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D94CCF-A2FB-4940-B146-065DC681BC2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3786187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6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CA7D-34D2-4AEF-8A8D-83C1904CE09F}" type="datetimeFigureOut">
              <a:rPr lang="lv-LV" smtClean="0"/>
              <a:t>26.05.2016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4CCF-A2FB-4940-B146-065DC681BC2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FF7CA7D-34D2-4AEF-8A8D-83C1904CE09F}" type="datetimeFigureOut">
              <a:rPr lang="lv-LV" smtClean="0"/>
              <a:t>26.05.2016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AD94CCF-A2FB-4940-B146-065DC681BC2E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565187">
            <a:off x="1103143" y="1118393"/>
            <a:ext cx="5648623" cy="903230"/>
          </a:xfrm>
        </p:spPr>
        <p:txBody>
          <a:bodyPr/>
          <a:lstStyle/>
          <a:p>
            <a:r>
              <a:rPr lang="lv-LV" dirty="0" smtClean="0"/>
              <a:t>Presentation skills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551273">
            <a:off x="1727973" y="2443678"/>
            <a:ext cx="3724741" cy="246944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Tips &amp; Tricks</a:t>
            </a:r>
            <a:endParaRPr lang="lv-LV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868144" y="4763497"/>
            <a:ext cx="3168352" cy="246944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 smtClean="0"/>
              <a:t>Anita Zorgenfreija</a:t>
            </a:r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35204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7494"/>
            <a:ext cx="7520940" cy="411480"/>
          </a:xfrm>
        </p:spPr>
        <p:txBody>
          <a:bodyPr/>
          <a:lstStyle/>
          <a:p>
            <a:r>
              <a:rPr lang="lv-LV" sz="3200" dirty="0" smtClean="0"/>
              <a:t>Appearance of presentation</a:t>
            </a:r>
            <a:endParaRPr lang="lv-LV" sz="3200" dirty="0"/>
          </a:p>
        </p:txBody>
      </p:sp>
      <p:sp>
        <p:nvSpPr>
          <p:cNvPr id="5" name="16-Point Star 4"/>
          <p:cNvSpPr/>
          <p:nvPr/>
        </p:nvSpPr>
        <p:spPr>
          <a:xfrm>
            <a:off x="6516216" y="2067694"/>
            <a:ext cx="2520280" cy="2520280"/>
          </a:xfrm>
          <a:prstGeom prst="star16">
            <a:avLst/>
          </a:prstGeom>
          <a:solidFill>
            <a:srgbClr val="EA88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300" b="1" dirty="0" smtClean="0"/>
              <a:t>Early bird price only $95</a:t>
            </a:r>
            <a:endParaRPr lang="lv-LV" sz="23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987574"/>
            <a:ext cx="66247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500" dirty="0" smtClean="0"/>
              <a:t>Less is more!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500" dirty="0" smtClean="0"/>
              <a:t>Meaningful pictures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500" dirty="0" smtClean="0"/>
              <a:t>You should explain e</a:t>
            </a:r>
            <a:r>
              <a:rPr lang="lv-LV" sz="2500" dirty="0" smtClean="0"/>
              <a:t>very word and number</a:t>
            </a:r>
            <a:endParaRPr lang="lv-LV" sz="2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500" dirty="0" smtClean="0"/>
              <a:t>Simple (corporate) design – colors/fonts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500" dirty="0" smtClean="0"/>
              <a:t>Just 1 </a:t>
            </a:r>
            <a:r>
              <a:rPr lang="lv-LV" sz="2500" dirty="0" smtClean="0"/>
              <a:t>type of slide </a:t>
            </a:r>
            <a:r>
              <a:rPr lang="lv-LV" sz="2500" dirty="0" smtClean="0"/>
              <a:t>transitions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500" dirty="0" smtClean="0"/>
              <a:t>Avoid distractions</a:t>
            </a:r>
          </a:p>
        </p:txBody>
      </p:sp>
    </p:spTree>
    <p:extLst>
      <p:ext uri="{BB962C8B-B14F-4D97-AF65-F5344CB8AC3E}">
        <p14:creationId xmlns:p14="http://schemas.microsoft.com/office/powerpoint/2010/main" val="280221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7"/>
          <a:stretch/>
        </p:blipFill>
        <p:spPr>
          <a:xfrm>
            <a:off x="1" y="0"/>
            <a:ext cx="9180512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5736" y="4230256"/>
            <a:ext cx="46805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lv-LV" sz="2000" b="1" dirty="0" smtClean="0">
                <a:solidFill>
                  <a:schemeClr val="bg1"/>
                </a:solidFill>
              </a:rPr>
              <a:t>Thank you!</a:t>
            </a:r>
          </a:p>
          <a:p>
            <a:pPr algn="ctr">
              <a:spcAft>
                <a:spcPts val="1200"/>
              </a:spcAft>
            </a:pPr>
            <a:r>
              <a:rPr lang="lv-LV" sz="2000" dirty="0" smtClean="0">
                <a:solidFill>
                  <a:schemeClr val="bg1"/>
                </a:solidFill>
              </a:rPr>
              <a:t>Anita Zorgenfreija</a:t>
            </a:r>
          </a:p>
        </p:txBody>
      </p:sp>
    </p:spTree>
    <p:extLst>
      <p:ext uri="{BB962C8B-B14F-4D97-AF65-F5344CB8AC3E}">
        <p14:creationId xmlns:p14="http://schemas.microsoft.com/office/powerpoint/2010/main" val="41243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7"/>
          <a:stretch/>
        </p:blipFill>
        <p:spPr>
          <a:xfrm>
            <a:off x="1" y="0"/>
            <a:ext cx="91805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3544167" cy="356228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3097"/>
            <a:ext cx="3814887" cy="355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543352" y="1760602"/>
            <a:ext cx="455478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33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9" b="1"/>
          <a:stretch/>
        </p:blipFill>
        <p:spPr bwMode="auto">
          <a:xfrm>
            <a:off x="0" y="1"/>
            <a:ext cx="9144000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3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81595"/>
          </a:xfrm>
        </p:spPr>
        <p:txBody>
          <a:bodyPr/>
          <a:lstStyle/>
          <a:p>
            <a:pPr algn="l"/>
            <a:r>
              <a:rPr lang="lv-LV" sz="3200" dirty="0" smtClean="0"/>
              <a:t>Customer centred business</a:t>
            </a:r>
            <a:endParaRPr lang="lv-LV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286396"/>
            <a:ext cx="7632848" cy="23654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800" dirty="0" smtClean="0"/>
              <a:t>Customer oriented product/service design</a:t>
            </a:r>
          </a:p>
          <a:p>
            <a:r>
              <a:rPr lang="lv-LV" sz="2800" dirty="0" smtClean="0"/>
              <a:t>NABC</a:t>
            </a:r>
          </a:p>
          <a:p>
            <a:r>
              <a:rPr lang="lv-LV" sz="2800" dirty="0" smtClean="0"/>
              <a:t>Lean canvas</a:t>
            </a:r>
          </a:p>
          <a:p>
            <a:r>
              <a:rPr lang="lv-LV" sz="2800" dirty="0" smtClean="0"/>
              <a:t>Head-Heart-Coitus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21016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/>
          </a:bodyPr>
          <a:lstStyle/>
          <a:p>
            <a:pPr algn="l"/>
            <a:r>
              <a:rPr lang="lv-LV" sz="3200" dirty="0" smtClean="0"/>
              <a:t>How to attract customers?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7574"/>
            <a:ext cx="4680520" cy="2522784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lv-LV" sz="2400" b="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First impression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400" b="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Show up to give not to take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400" b="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Body language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400" b="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Interaction with audience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400" b="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Ignore naysayers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400" b="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Turn nervousness into excitement</a:t>
            </a:r>
          </a:p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8529"/>
            <a:ext cx="3637412" cy="262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363272" cy="709587"/>
          </a:xfrm>
        </p:spPr>
        <p:txBody>
          <a:bodyPr>
            <a:normAutofit/>
          </a:bodyPr>
          <a:lstStyle/>
          <a:p>
            <a:pPr algn="l"/>
            <a:r>
              <a:rPr lang="lv-LV" sz="3200" dirty="0" smtClean="0"/>
              <a:t>How to pitch your product/service?</a:t>
            </a:r>
            <a:endParaRPr lang="lv-LV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43808" y="1100627"/>
            <a:ext cx="2448272" cy="679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3200" b="0" dirty="0" smtClean="0">
                <a:latin typeface="Calibri" panose="020F0502020204030204" pitchFamily="34" charset="0"/>
              </a:rPr>
              <a:t>10 – 20 – 30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0312" y="386789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dirty="0" smtClean="0">
                <a:latin typeface="Calibri" panose="020F0502020204030204" pitchFamily="34" charset="0"/>
              </a:rPr>
              <a:t>[Guy Kawasaki]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83568" y="2230497"/>
            <a:ext cx="1622492" cy="940326"/>
          </a:xfrm>
          <a:prstGeom prst="wedgeRoundRectCallout">
            <a:avLst>
              <a:gd name="adj1" fmla="val 79384"/>
              <a:gd name="adj2" fmla="val -12028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0" dirty="0" smtClean="0">
                <a:latin typeface="Calibri" panose="020F0502020204030204" pitchFamily="34" charset="0"/>
              </a:rPr>
              <a:t>10 slides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059832" y="2612400"/>
            <a:ext cx="1622492" cy="940326"/>
          </a:xfrm>
          <a:prstGeom prst="wedgeRoundRectCallout">
            <a:avLst>
              <a:gd name="adj1" fmla="val -725"/>
              <a:gd name="adj2" fmla="val -15449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0" dirty="0" smtClean="0">
                <a:latin typeface="Calibri" panose="020F0502020204030204" pitchFamily="34" charset="0"/>
              </a:rPr>
              <a:t>20 minutes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292080" y="2262371"/>
            <a:ext cx="2323414" cy="940326"/>
          </a:xfrm>
          <a:prstGeom prst="wedgeRoundRectCallout">
            <a:avLst>
              <a:gd name="adj1" fmla="val -63567"/>
              <a:gd name="adj2" fmla="val -12658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0" dirty="0" smtClean="0">
                <a:latin typeface="Calibri" panose="020F0502020204030204" pitchFamily="34" charset="0"/>
              </a:rPr>
              <a:t>30 point font size </a:t>
            </a:r>
            <a:endParaRPr lang="lv-LV" sz="24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2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7494"/>
            <a:ext cx="7520940" cy="411480"/>
          </a:xfrm>
        </p:spPr>
        <p:txBody>
          <a:bodyPr/>
          <a:lstStyle/>
          <a:p>
            <a:r>
              <a:rPr lang="lv-LV" sz="3200" dirty="0" smtClean="0"/>
              <a:t>What </a:t>
            </a:r>
            <a:r>
              <a:rPr lang="lv-LV" sz="3200" dirty="0"/>
              <a:t>to </a:t>
            </a:r>
            <a:r>
              <a:rPr lang="lv-LV" sz="3200" dirty="0" smtClean="0"/>
              <a:t>put in 10 slides?</a:t>
            </a:r>
            <a:endParaRPr lang="lv-LV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131590"/>
            <a:ext cx="7056784" cy="240065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lv-LV" sz="3000" dirty="0" smtClean="0"/>
              <a:t>Title</a:t>
            </a:r>
          </a:p>
          <a:p>
            <a:r>
              <a:rPr lang="lv-LV" sz="3000" dirty="0" smtClean="0"/>
              <a:t>Problem</a:t>
            </a:r>
          </a:p>
          <a:p>
            <a:r>
              <a:rPr lang="lv-LV" sz="3000" dirty="0" smtClean="0"/>
              <a:t>Solution</a:t>
            </a:r>
          </a:p>
          <a:p>
            <a:r>
              <a:rPr lang="lv-LV" sz="3000" dirty="0" smtClean="0"/>
              <a:t>Business model</a:t>
            </a:r>
          </a:p>
          <a:p>
            <a:r>
              <a:rPr lang="lv-LV" sz="3000" dirty="0" smtClean="0"/>
              <a:t>Underlying magic</a:t>
            </a:r>
          </a:p>
          <a:p>
            <a:r>
              <a:rPr lang="lv-LV" sz="3000" dirty="0" smtClean="0"/>
              <a:t>Marketing&amp;sales</a:t>
            </a:r>
          </a:p>
          <a:p>
            <a:r>
              <a:rPr lang="lv-LV" sz="3000" dirty="0" smtClean="0"/>
              <a:t>Competition</a:t>
            </a:r>
          </a:p>
          <a:p>
            <a:r>
              <a:rPr lang="lv-LV" sz="3000" dirty="0" smtClean="0"/>
              <a:t>Team</a:t>
            </a:r>
          </a:p>
          <a:p>
            <a:r>
              <a:rPr lang="lv-LV" sz="3000" dirty="0" smtClean="0"/>
              <a:t>Projections</a:t>
            </a:r>
          </a:p>
          <a:p>
            <a:r>
              <a:rPr lang="lv-LV" sz="3000" dirty="0" smtClean="0"/>
              <a:t>Status&amp;timeline</a:t>
            </a:r>
            <a:endParaRPr lang="lv-LV" sz="3000" dirty="0"/>
          </a:p>
        </p:txBody>
      </p:sp>
    </p:spTree>
    <p:extLst>
      <p:ext uri="{BB962C8B-B14F-4D97-AF65-F5344CB8AC3E}">
        <p14:creationId xmlns:p14="http://schemas.microsoft.com/office/powerpoint/2010/main" val="37469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723878"/>
            <a:ext cx="9144000" cy="14196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2682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230</TotalTime>
  <Words>133</Words>
  <Application>Microsoft Office PowerPoint</Application>
  <PresentationFormat>On-screen Show (16:9)</PresentationFormat>
  <Paragraphs>46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Presentation skills</vt:lpstr>
      <vt:lpstr>PowerPoint Presentation</vt:lpstr>
      <vt:lpstr>PowerPoint Presentation</vt:lpstr>
      <vt:lpstr>PowerPoint Presentation</vt:lpstr>
      <vt:lpstr>Customer centred business</vt:lpstr>
      <vt:lpstr>How to attract customers?</vt:lpstr>
      <vt:lpstr>How to pitch your product/service?</vt:lpstr>
      <vt:lpstr>What to put in 10 slides?</vt:lpstr>
      <vt:lpstr>PowerPoint Presentation</vt:lpstr>
      <vt:lpstr>Appearance of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Zorgenfreija</dc:creator>
  <cp:lastModifiedBy>Anita Zorgenfreija</cp:lastModifiedBy>
  <cp:revision>15</cp:revision>
  <dcterms:created xsi:type="dcterms:W3CDTF">2016-05-26T10:52:48Z</dcterms:created>
  <dcterms:modified xsi:type="dcterms:W3CDTF">2016-05-26T14:43:38Z</dcterms:modified>
</cp:coreProperties>
</file>