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3" r:id="rId5"/>
    <p:sldId id="264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25/05/16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23666" cy="13627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82191" y="2022075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CA" sz="3600" b="1" dirty="0" smtClean="0">
                <a:latin typeface="+mj-lt"/>
                <a:ea typeface="+mj-ea"/>
                <a:cs typeface="+mj-cs"/>
              </a:rPr>
              <a:t>Principles</a:t>
            </a:r>
          </a:p>
          <a:p>
            <a:pPr algn="ctr">
              <a:spcBef>
                <a:spcPct val="0"/>
              </a:spcBef>
            </a:pPr>
            <a:r>
              <a:rPr lang="en-CA" sz="36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latin typeface="+mj-lt"/>
                <a:ea typeface="+mj-ea"/>
                <a:cs typeface="+mj-cs"/>
              </a:rPr>
              <a:t/>
            </a:r>
            <a:br>
              <a:rPr lang="en-US" sz="3600" b="1" dirty="0">
                <a:latin typeface="+mj-lt"/>
                <a:ea typeface="+mj-ea"/>
                <a:cs typeface="+mj-cs"/>
              </a:rPr>
            </a:br>
            <a:r>
              <a:rPr lang="en-CA" sz="3600" b="1" dirty="0">
                <a:latin typeface="+mj-lt"/>
                <a:ea typeface="+mj-ea"/>
                <a:cs typeface="+mj-cs"/>
              </a:rPr>
              <a:t>of </a:t>
            </a:r>
            <a:r>
              <a:rPr lang="en-CA" sz="3600" b="1" dirty="0"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latin typeface="+mj-lt"/>
                <a:ea typeface="+mj-ea"/>
                <a:cs typeface="+mj-cs"/>
              </a:rPr>
              <a:t/>
            </a:r>
            <a:br>
              <a:rPr lang="en-US" sz="3600" b="1" dirty="0">
                <a:latin typeface="+mj-lt"/>
                <a:ea typeface="+mj-ea"/>
                <a:cs typeface="+mj-cs"/>
              </a:rPr>
            </a:br>
            <a:r>
              <a:rPr lang="en-US" sz="3600" b="1" dirty="0" smtClean="0">
                <a:latin typeface="+mj-lt"/>
                <a:ea typeface="+mj-ea"/>
                <a:cs typeface="+mj-cs"/>
              </a:rPr>
              <a:t>Networking </a:t>
            </a:r>
          </a:p>
          <a:p>
            <a:pPr algn="ctr">
              <a:spcBef>
                <a:spcPct val="0"/>
              </a:spcBef>
            </a:pPr>
            <a:endParaRPr lang="en-US" sz="3600" b="1" dirty="0"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for Profit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02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9799"/>
            <a:ext cx="7772400" cy="842216"/>
          </a:xfrm>
        </p:spPr>
        <p:txBody>
          <a:bodyPr>
            <a:normAutofit fontScale="90000"/>
          </a:bodyPr>
          <a:lstStyle/>
          <a:p>
            <a:r>
              <a:rPr lang="en-CA" sz="5300" b="1" dirty="0" smtClean="0"/>
              <a:t>Networking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Creating opportunities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For yourself and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For those you meet</a:t>
            </a:r>
          </a:p>
          <a:p>
            <a:endParaRPr lang="en-CA" sz="3600" dirty="0" smtClean="0">
              <a:solidFill>
                <a:schemeClr val="tx1"/>
              </a:solidFill>
            </a:endParaRPr>
          </a:p>
          <a:p>
            <a:endParaRPr lang="en-CA" sz="3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2310" cy="134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4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9318"/>
            <a:ext cx="7772400" cy="842216"/>
          </a:xfrm>
        </p:spPr>
        <p:txBody>
          <a:bodyPr>
            <a:normAutofit/>
          </a:bodyPr>
          <a:lstStyle/>
          <a:p>
            <a:r>
              <a:rPr lang="en-CA" sz="3600" b="1" dirty="0"/>
              <a:t>The Wikipedia definition of </a:t>
            </a:r>
            <a:r>
              <a:rPr lang="en-CA" sz="3600" b="1" dirty="0" smtClean="0"/>
              <a:t>Networking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30645"/>
            <a:ext cx="7772400" cy="267892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business </a:t>
            </a:r>
            <a:r>
              <a:rPr lang="en-CA" sz="8000" dirty="0">
                <a:solidFill>
                  <a:schemeClr val="tx1"/>
                </a:solidFill>
              </a:rPr>
              <a:t>activity </a:t>
            </a:r>
            <a:endParaRPr lang="en-CA" sz="8000" dirty="0" smtClean="0">
              <a:solidFill>
                <a:schemeClr val="tx1"/>
              </a:solidFill>
            </a:endParaRP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by </a:t>
            </a:r>
            <a:r>
              <a:rPr lang="en-CA" sz="8000" dirty="0">
                <a:solidFill>
                  <a:schemeClr val="tx1"/>
                </a:solidFill>
              </a:rPr>
              <a:t>which </a:t>
            </a:r>
            <a:r>
              <a:rPr lang="en-CA" sz="8000" dirty="0" smtClean="0">
                <a:solidFill>
                  <a:schemeClr val="tx1"/>
                </a:solidFill>
              </a:rPr>
              <a:t>business people </a:t>
            </a:r>
            <a:r>
              <a:rPr lang="en-CA" sz="8000" dirty="0">
                <a:solidFill>
                  <a:schemeClr val="tx1"/>
                </a:solidFill>
              </a:rPr>
              <a:t>and entrepreneurs meet </a:t>
            </a:r>
            <a:endParaRPr lang="en-CA" sz="8000" dirty="0" smtClean="0">
              <a:solidFill>
                <a:schemeClr val="tx1"/>
              </a:solidFill>
            </a:endParaRP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to </a:t>
            </a:r>
            <a:r>
              <a:rPr lang="en-CA" sz="8000" dirty="0">
                <a:solidFill>
                  <a:schemeClr val="tx1"/>
                </a:solidFill>
              </a:rPr>
              <a:t>form business relationships </a:t>
            </a:r>
            <a:r>
              <a:rPr lang="en-CA" sz="8000" dirty="0" smtClean="0">
                <a:solidFill>
                  <a:schemeClr val="tx1"/>
                </a:solidFill>
              </a:rPr>
              <a:t>and</a:t>
            </a: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to </a:t>
            </a:r>
            <a:r>
              <a:rPr lang="en-CA" sz="8000" dirty="0">
                <a:solidFill>
                  <a:schemeClr val="tx1"/>
                </a:solidFill>
              </a:rPr>
              <a:t>recognize, create, or act upon business opportunities</a:t>
            </a:r>
            <a:r>
              <a:rPr lang="en-CA" sz="8000" dirty="0" smtClean="0">
                <a:solidFill>
                  <a:schemeClr val="tx1"/>
                </a:solidFill>
              </a:rPr>
              <a:t>,</a:t>
            </a:r>
            <a:r>
              <a:rPr lang="en-CA" sz="8000" dirty="0">
                <a:solidFill>
                  <a:schemeClr val="tx1"/>
                </a:solidFill>
              </a:rPr>
              <a:t> </a:t>
            </a:r>
            <a:endParaRPr lang="en-CA" sz="8000" dirty="0" smtClean="0">
              <a:solidFill>
                <a:schemeClr val="tx1"/>
              </a:solidFill>
            </a:endParaRP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share </a:t>
            </a:r>
            <a:r>
              <a:rPr lang="en-CA" sz="8000" dirty="0">
                <a:solidFill>
                  <a:schemeClr val="tx1"/>
                </a:solidFill>
              </a:rPr>
              <a:t>information and </a:t>
            </a:r>
            <a:endParaRPr lang="en-CA" sz="8000" dirty="0" smtClean="0">
              <a:solidFill>
                <a:schemeClr val="tx1"/>
              </a:solidFill>
            </a:endParaRP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seek </a:t>
            </a:r>
            <a:r>
              <a:rPr lang="en-CA" sz="8000" dirty="0">
                <a:solidFill>
                  <a:schemeClr val="tx1"/>
                </a:solidFill>
              </a:rPr>
              <a:t>potential partners for ventures</a:t>
            </a:r>
            <a:r>
              <a:rPr lang="en-CA" sz="8000" dirty="0" smtClean="0">
                <a:solidFill>
                  <a:schemeClr val="tx1"/>
                </a:solidFill>
              </a:rPr>
              <a:t>.</a:t>
            </a:r>
            <a:endParaRPr lang="en-US" sz="8000" dirty="0">
              <a:solidFill>
                <a:srgbClr val="000000"/>
              </a:solidFill>
            </a:endParaRP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23666" cy="136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842216"/>
          </a:xfrm>
        </p:spPr>
        <p:txBody>
          <a:bodyPr>
            <a:normAutofit/>
          </a:bodyPr>
          <a:lstStyle/>
          <a:p>
            <a:r>
              <a:rPr lang="en-CA" sz="4800" b="1" dirty="0" smtClean="0"/>
              <a:t>Considerations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Personal Contact / Relationships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Money and willingness to spend it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Potential Opportunity</a:t>
            </a: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386376" cy="13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466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187"/>
            <a:ext cx="7772400" cy="842216"/>
          </a:xfrm>
        </p:spPr>
        <p:txBody>
          <a:bodyPr>
            <a:normAutofit fontScale="90000"/>
          </a:bodyPr>
          <a:lstStyle/>
          <a:p>
            <a:r>
              <a:rPr lang="en-CA" sz="4800" b="1" dirty="0" smtClean="0"/>
              <a:t>Where networking </a:t>
            </a:r>
            <a:r>
              <a:rPr lang="en-CA" sz="4800" b="1" dirty="0"/>
              <a:t>t</a:t>
            </a:r>
            <a:r>
              <a:rPr lang="en-CA" sz="4800" b="1" dirty="0" smtClean="0"/>
              <a:t>akes place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03124"/>
            <a:ext cx="7772400" cy="2678924"/>
          </a:xfrm>
        </p:spPr>
        <p:txBody>
          <a:bodyPr>
            <a:normAutofit fontScale="92500" lnSpcReduction="20000"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Chambers of Commerce/ Associations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Social Media - Face Book, LinkedIn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Receptions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Political Parties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Private </a:t>
            </a:r>
            <a:r>
              <a:rPr lang="en-CA" sz="3600" dirty="0">
                <a:solidFill>
                  <a:schemeClr val="tx1"/>
                </a:solidFill>
              </a:rPr>
              <a:t>functions</a:t>
            </a:r>
          </a:p>
          <a:p>
            <a:endParaRPr lang="en-CA" sz="3600" dirty="0" smtClean="0">
              <a:solidFill>
                <a:schemeClr val="tx1"/>
              </a:solidFill>
            </a:endParaRPr>
          </a:p>
          <a:p>
            <a:endParaRPr lang="en-CA" sz="3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386376" cy="13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3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187"/>
            <a:ext cx="7772400" cy="842216"/>
          </a:xfrm>
        </p:spPr>
        <p:txBody>
          <a:bodyPr>
            <a:normAutofit/>
          </a:bodyPr>
          <a:lstStyle/>
          <a:p>
            <a:r>
              <a:rPr lang="en-CA" sz="4800" b="1" dirty="0"/>
              <a:t>N</a:t>
            </a:r>
            <a:r>
              <a:rPr lang="en-CA" sz="4800" b="1" dirty="0" smtClean="0"/>
              <a:t>etworking </a:t>
            </a:r>
            <a:r>
              <a:rPr lang="en-CA" sz="4800" b="1" dirty="0" smtClean="0"/>
              <a:t>Tools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03124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Business Cards (Point of contact)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E-Mail, SKYPE, Phone (</a:t>
            </a:r>
            <a:r>
              <a:rPr lang="en-CA" sz="3600" dirty="0">
                <a:solidFill>
                  <a:schemeClr val="tx1"/>
                </a:solidFill>
              </a:rPr>
              <a:t>communication</a:t>
            </a:r>
            <a:r>
              <a:rPr lang="en-CA" sz="3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Web Site (confirms who you are)</a:t>
            </a:r>
          </a:p>
          <a:p>
            <a:endParaRPr lang="en-CA" sz="3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386376" cy="13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611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842216"/>
          </a:xfrm>
        </p:spPr>
        <p:txBody>
          <a:bodyPr>
            <a:normAutofit/>
          </a:bodyPr>
          <a:lstStyle/>
          <a:p>
            <a:r>
              <a:rPr lang="en-CA" sz="4800" b="1" dirty="0" smtClean="0"/>
              <a:t>Basic Steps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Scout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Meet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Follow-Up</a:t>
            </a: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2310" cy="134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8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9799"/>
            <a:ext cx="7772400" cy="842216"/>
          </a:xfrm>
        </p:spPr>
        <p:txBody>
          <a:bodyPr>
            <a:normAutofit fontScale="90000"/>
          </a:bodyPr>
          <a:lstStyle/>
          <a:p>
            <a:r>
              <a:rPr lang="en-CA" sz="5300" b="1" dirty="0" smtClean="0"/>
              <a:t>Scout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Determine possibilities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Assess chances of success</a:t>
            </a: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2310" cy="134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31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9799"/>
            <a:ext cx="7772400" cy="842216"/>
          </a:xfrm>
        </p:spPr>
        <p:txBody>
          <a:bodyPr>
            <a:normAutofit fontScale="90000"/>
          </a:bodyPr>
          <a:lstStyle/>
          <a:p>
            <a:r>
              <a:rPr lang="en-CA" sz="5300" b="1" dirty="0" smtClean="0"/>
              <a:t>Meet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 fontScale="92500" lnSpcReduction="20000"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Exchange business cards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Try to determine current needs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Establish rapport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Arrange meeting if it makes sense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Talk to as may as possible</a:t>
            </a: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2310" cy="134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5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9799"/>
            <a:ext cx="7772400" cy="842216"/>
          </a:xfrm>
        </p:spPr>
        <p:txBody>
          <a:bodyPr>
            <a:normAutofit fontScale="90000"/>
          </a:bodyPr>
          <a:lstStyle/>
          <a:p>
            <a:r>
              <a:rPr lang="en-CA" sz="5300" b="1" dirty="0" smtClean="0"/>
              <a:t>Follow-up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06963"/>
            <a:ext cx="7772400" cy="2678924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tx1"/>
                </a:solidFill>
              </a:rPr>
              <a:t>Send e-mail thanking for chance to meet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Maintain contact by sending useful info</a:t>
            </a:r>
          </a:p>
          <a:p>
            <a:r>
              <a:rPr lang="en-CA" sz="3600" dirty="0" smtClean="0">
                <a:solidFill>
                  <a:schemeClr val="tx1"/>
                </a:solidFill>
              </a:rPr>
              <a:t>Stay in touch to see if needs change</a:t>
            </a:r>
          </a:p>
          <a:p>
            <a:endParaRPr lang="en-CA" sz="3600" dirty="0" smtClean="0">
              <a:solidFill>
                <a:schemeClr val="tx1"/>
              </a:solidFill>
            </a:endParaRPr>
          </a:p>
          <a:p>
            <a:endParaRPr lang="en-CA" sz="3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PR-04 130513 PRIMERecruitment_2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2310" cy="134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1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185</Words>
  <Application>Microsoft Macintosh PowerPoint</Application>
  <PresentationFormat>On-screen Show (4:3)</PresentationFormat>
  <Paragraphs>56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The Wikipedia definition of Networking</vt:lpstr>
      <vt:lpstr>Considerations</vt:lpstr>
      <vt:lpstr>Where networking takes place</vt:lpstr>
      <vt:lpstr>Networking Tools</vt:lpstr>
      <vt:lpstr>Basic Steps</vt:lpstr>
      <vt:lpstr>Scout</vt:lpstr>
      <vt:lpstr>Meet</vt:lpstr>
      <vt:lpstr>Follow-up</vt:lpstr>
      <vt:lpstr>Networking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14</cp:revision>
  <dcterms:created xsi:type="dcterms:W3CDTF">2016-01-24T14:12:55Z</dcterms:created>
  <dcterms:modified xsi:type="dcterms:W3CDTF">2016-05-25T13:48:25Z</dcterms:modified>
</cp:coreProperties>
</file>