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0" r:id="rId4"/>
    <p:sldId id="263" r:id="rId5"/>
    <p:sldId id="264" r:id="rId6"/>
    <p:sldId id="261" r:id="rId7"/>
    <p:sldId id="262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4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75794-4536-FD44-9346-BB730D13F82B}" type="datetimeFigureOut">
              <a:rPr lang="en-US" smtClean="0"/>
              <a:t>25/05/16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508AC-62AA-8542-BC4B-649CAFB4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2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25/05/16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3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25/05/16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7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25/05/16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7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25/05/16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5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25/05/16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64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25/05/16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7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25/05/16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2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25/05/16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5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25/05/16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25/05/16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5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25/05/16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6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D9BDB-C656-EA48-AEFC-2E194BED2775}" type="datetimeFigureOut">
              <a:rPr lang="en-US" smtClean="0"/>
              <a:t>25/05/16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5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R-04 130513 PRIMERecruitment_200p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23666" cy="136270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082191" y="2022075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CA" sz="3600" b="1" dirty="0" smtClean="0">
                <a:latin typeface="+mj-lt"/>
                <a:ea typeface="+mj-ea"/>
                <a:cs typeface="+mj-cs"/>
              </a:rPr>
              <a:t>Principles</a:t>
            </a:r>
          </a:p>
          <a:p>
            <a:pPr algn="ctr">
              <a:spcBef>
                <a:spcPct val="0"/>
              </a:spcBef>
            </a:pPr>
            <a:r>
              <a:rPr lang="en-CA" sz="3600" b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b="1" dirty="0">
                <a:latin typeface="+mj-lt"/>
                <a:ea typeface="+mj-ea"/>
                <a:cs typeface="+mj-cs"/>
              </a:rPr>
              <a:t/>
            </a:r>
            <a:br>
              <a:rPr lang="en-US" sz="3600" b="1" dirty="0">
                <a:latin typeface="+mj-lt"/>
                <a:ea typeface="+mj-ea"/>
                <a:cs typeface="+mj-cs"/>
              </a:rPr>
            </a:br>
            <a:r>
              <a:rPr lang="en-CA" sz="3600" b="1" dirty="0">
                <a:latin typeface="+mj-lt"/>
                <a:ea typeface="+mj-ea"/>
                <a:cs typeface="+mj-cs"/>
              </a:rPr>
              <a:t>of </a:t>
            </a:r>
            <a:r>
              <a:rPr lang="en-CA" sz="3600" b="1" dirty="0">
                <a:latin typeface="+mj-lt"/>
                <a:ea typeface="+mj-ea"/>
                <a:cs typeface="+mj-cs"/>
              </a:rPr>
              <a:t> </a:t>
            </a:r>
            <a:r>
              <a:rPr lang="en-US" sz="3600" b="1" dirty="0">
                <a:latin typeface="+mj-lt"/>
                <a:ea typeface="+mj-ea"/>
                <a:cs typeface="+mj-cs"/>
              </a:rPr>
              <a:t/>
            </a:r>
            <a:br>
              <a:rPr lang="en-US" sz="3600" b="1" dirty="0">
                <a:latin typeface="+mj-lt"/>
                <a:ea typeface="+mj-ea"/>
                <a:cs typeface="+mj-cs"/>
              </a:rPr>
            </a:br>
            <a:r>
              <a:rPr lang="en-US" sz="3600" b="1" dirty="0" smtClean="0">
                <a:latin typeface="+mj-lt"/>
                <a:ea typeface="+mj-ea"/>
                <a:cs typeface="+mj-cs"/>
              </a:rPr>
              <a:t>Networking </a:t>
            </a:r>
          </a:p>
          <a:p>
            <a:pPr algn="ctr">
              <a:spcBef>
                <a:spcPct val="0"/>
              </a:spcBef>
            </a:pPr>
            <a:endParaRPr lang="en-US" sz="3600" b="1" dirty="0"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for Profit</a:t>
            </a:r>
            <a:endParaRPr lang="en-US" sz="36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30028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9799"/>
            <a:ext cx="7772400" cy="842216"/>
          </a:xfrm>
        </p:spPr>
        <p:txBody>
          <a:bodyPr>
            <a:normAutofit fontScale="90000"/>
          </a:bodyPr>
          <a:lstStyle/>
          <a:p>
            <a:r>
              <a:rPr lang="en-CA" sz="5300" b="1" dirty="0" smtClean="0"/>
              <a:t>Networking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06963"/>
            <a:ext cx="7772400" cy="2678924"/>
          </a:xfrm>
        </p:spPr>
        <p:txBody>
          <a:bodyPr>
            <a:normAutofit/>
          </a:bodyPr>
          <a:lstStyle/>
          <a:p>
            <a:r>
              <a:rPr lang="en-CA" sz="3600" dirty="0" smtClean="0">
                <a:solidFill>
                  <a:schemeClr val="tx1"/>
                </a:solidFill>
              </a:rPr>
              <a:t>Creating opportunities</a:t>
            </a:r>
          </a:p>
          <a:p>
            <a:r>
              <a:rPr lang="en-CA" sz="3600" dirty="0" smtClean="0">
                <a:solidFill>
                  <a:schemeClr val="tx1"/>
                </a:solidFill>
              </a:rPr>
              <a:t>For yourself and</a:t>
            </a:r>
          </a:p>
          <a:p>
            <a:r>
              <a:rPr lang="en-CA" sz="3600" dirty="0" smtClean="0">
                <a:solidFill>
                  <a:schemeClr val="tx1"/>
                </a:solidFill>
              </a:rPr>
              <a:t>For those you meet</a:t>
            </a:r>
          </a:p>
          <a:p>
            <a:endParaRPr lang="en-CA" sz="3600" dirty="0" smtClean="0">
              <a:solidFill>
                <a:schemeClr val="tx1"/>
              </a:solidFill>
            </a:endParaRPr>
          </a:p>
          <a:p>
            <a:endParaRPr lang="en-CA" sz="3600" dirty="0" smtClean="0">
              <a:solidFill>
                <a:schemeClr val="tx1"/>
              </a:solidFill>
            </a:endParaRPr>
          </a:p>
        </p:txBody>
      </p:sp>
      <p:pic>
        <p:nvPicPr>
          <p:cNvPr id="6" name="Picture 5" descr="PR-04 130513 PRIMERecruitment_200p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2310" cy="134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941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9318"/>
            <a:ext cx="7772400" cy="842216"/>
          </a:xfrm>
        </p:spPr>
        <p:txBody>
          <a:bodyPr>
            <a:normAutofit/>
          </a:bodyPr>
          <a:lstStyle/>
          <a:p>
            <a:r>
              <a:rPr lang="en-CA" sz="3600" b="1" dirty="0"/>
              <a:t>The Wikipedia definition of </a:t>
            </a:r>
            <a:r>
              <a:rPr lang="en-CA" sz="3600" b="1" dirty="0" smtClean="0"/>
              <a:t>Networking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30645"/>
            <a:ext cx="7772400" cy="2678924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en-CA" sz="8000" dirty="0" smtClean="0">
                <a:solidFill>
                  <a:schemeClr val="tx1"/>
                </a:solidFill>
              </a:rPr>
              <a:t>business </a:t>
            </a:r>
            <a:r>
              <a:rPr lang="en-CA" sz="8000" dirty="0">
                <a:solidFill>
                  <a:schemeClr val="tx1"/>
                </a:solidFill>
              </a:rPr>
              <a:t>activity </a:t>
            </a:r>
            <a:endParaRPr lang="en-CA" sz="8000" dirty="0" smtClean="0">
              <a:solidFill>
                <a:schemeClr val="tx1"/>
              </a:solidFill>
            </a:endParaRPr>
          </a:p>
          <a:p>
            <a:pPr algn="l"/>
            <a:r>
              <a:rPr lang="en-CA" sz="8000" dirty="0" smtClean="0">
                <a:solidFill>
                  <a:schemeClr val="tx1"/>
                </a:solidFill>
              </a:rPr>
              <a:t>by </a:t>
            </a:r>
            <a:r>
              <a:rPr lang="en-CA" sz="8000" dirty="0">
                <a:solidFill>
                  <a:schemeClr val="tx1"/>
                </a:solidFill>
              </a:rPr>
              <a:t>which </a:t>
            </a:r>
            <a:r>
              <a:rPr lang="en-CA" sz="8000" dirty="0" smtClean="0">
                <a:solidFill>
                  <a:schemeClr val="tx1"/>
                </a:solidFill>
              </a:rPr>
              <a:t>business people </a:t>
            </a:r>
            <a:r>
              <a:rPr lang="en-CA" sz="8000" dirty="0">
                <a:solidFill>
                  <a:schemeClr val="tx1"/>
                </a:solidFill>
              </a:rPr>
              <a:t>and entrepreneurs meet </a:t>
            </a:r>
            <a:endParaRPr lang="en-CA" sz="8000" dirty="0" smtClean="0">
              <a:solidFill>
                <a:schemeClr val="tx1"/>
              </a:solidFill>
            </a:endParaRPr>
          </a:p>
          <a:p>
            <a:pPr algn="l"/>
            <a:r>
              <a:rPr lang="en-CA" sz="8000" dirty="0" smtClean="0">
                <a:solidFill>
                  <a:schemeClr val="tx1"/>
                </a:solidFill>
              </a:rPr>
              <a:t>to </a:t>
            </a:r>
            <a:r>
              <a:rPr lang="en-CA" sz="8000" dirty="0">
                <a:solidFill>
                  <a:schemeClr val="tx1"/>
                </a:solidFill>
              </a:rPr>
              <a:t>form business relationships </a:t>
            </a:r>
            <a:r>
              <a:rPr lang="en-CA" sz="8000" dirty="0" smtClean="0">
                <a:solidFill>
                  <a:schemeClr val="tx1"/>
                </a:solidFill>
              </a:rPr>
              <a:t>and</a:t>
            </a:r>
          </a:p>
          <a:p>
            <a:pPr algn="l"/>
            <a:r>
              <a:rPr lang="en-CA" sz="8000" dirty="0" smtClean="0">
                <a:solidFill>
                  <a:schemeClr val="tx1"/>
                </a:solidFill>
              </a:rPr>
              <a:t>to </a:t>
            </a:r>
            <a:r>
              <a:rPr lang="en-CA" sz="8000" dirty="0">
                <a:solidFill>
                  <a:schemeClr val="tx1"/>
                </a:solidFill>
              </a:rPr>
              <a:t>recognize, create, or act upon business opportunities</a:t>
            </a:r>
            <a:r>
              <a:rPr lang="en-CA" sz="8000" dirty="0" smtClean="0">
                <a:solidFill>
                  <a:schemeClr val="tx1"/>
                </a:solidFill>
              </a:rPr>
              <a:t>,</a:t>
            </a:r>
            <a:r>
              <a:rPr lang="en-CA" sz="8000" dirty="0">
                <a:solidFill>
                  <a:schemeClr val="tx1"/>
                </a:solidFill>
              </a:rPr>
              <a:t> </a:t>
            </a:r>
            <a:endParaRPr lang="en-CA" sz="8000" dirty="0" smtClean="0">
              <a:solidFill>
                <a:schemeClr val="tx1"/>
              </a:solidFill>
            </a:endParaRPr>
          </a:p>
          <a:p>
            <a:pPr algn="l"/>
            <a:r>
              <a:rPr lang="en-CA" sz="8000" dirty="0" smtClean="0">
                <a:solidFill>
                  <a:schemeClr val="tx1"/>
                </a:solidFill>
              </a:rPr>
              <a:t>share </a:t>
            </a:r>
            <a:r>
              <a:rPr lang="en-CA" sz="8000" dirty="0">
                <a:solidFill>
                  <a:schemeClr val="tx1"/>
                </a:solidFill>
              </a:rPr>
              <a:t>information and </a:t>
            </a:r>
            <a:endParaRPr lang="en-CA" sz="8000" dirty="0" smtClean="0">
              <a:solidFill>
                <a:schemeClr val="tx1"/>
              </a:solidFill>
            </a:endParaRPr>
          </a:p>
          <a:p>
            <a:pPr algn="l"/>
            <a:r>
              <a:rPr lang="en-CA" sz="8000" dirty="0" smtClean="0">
                <a:solidFill>
                  <a:schemeClr val="tx1"/>
                </a:solidFill>
              </a:rPr>
              <a:t>seek </a:t>
            </a:r>
            <a:r>
              <a:rPr lang="en-CA" sz="8000" dirty="0">
                <a:solidFill>
                  <a:schemeClr val="tx1"/>
                </a:solidFill>
              </a:rPr>
              <a:t>potential partners for ventures</a:t>
            </a:r>
            <a:r>
              <a:rPr lang="en-CA" sz="8000" dirty="0" smtClean="0">
                <a:solidFill>
                  <a:schemeClr val="tx1"/>
                </a:solidFill>
              </a:rPr>
              <a:t>.</a:t>
            </a:r>
            <a:endParaRPr lang="en-US" sz="8000" dirty="0">
              <a:solidFill>
                <a:srgbClr val="000000"/>
              </a:solidFill>
            </a:endParaRPr>
          </a:p>
        </p:txBody>
      </p:sp>
      <p:pic>
        <p:nvPicPr>
          <p:cNvPr id="6" name="Picture 5" descr="PR-04 130513 PRIMERecruitment_200p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23666" cy="1362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806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842216"/>
          </a:xfrm>
        </p:spPr>
        <p:txBody>
          <a:bodyPr>
            <a:normAutofit/>
          </a:bodyPr>
          <a:lstStyle/>
          <a:p>
            <a:r>
              <a:rPr lang="en-CA" sz="4800" b="1" dirty="0" smtClean="0"/>
              <a:t>Considerations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06963"/>
            <a:ext cx="7772400" cy="2678924"/>
          </a:xfrm>
        </p:spPr>
        <p:txBody>
          <a:bodyPr>
            <a:normAutofit/>
          </a:bodyPr>
          <a:lstStyle/>
          <a:p>
            <a:r>
              <a:rPr lang="en-CA" sz="3600" dirty="0" smtClean="0">
                <a:solidFill>
                  <a:schemeClr val="tx1"/>
                </a:solidFill>
              </a:rPr>
              <a:t>Personal Contact / Relationships</a:t>
            </a:r>
          </a:p>
          <a:p>
            <a:r>
              <a:rPr lang="en-CA" sz="3600" dirty="0" smtClean="0">
                <a:solidFill>
                  <a:schemeClr val="tx1"/>
                </a:solidFill>
              </a:rPr>
              <a:t>Money and willingness to spend it</a:t>
            </a:r>
          </a:p>
          <a:p>
            <a:r>
              <a:rPr lang="en-CA" sz="3600" dirty="0" smtClean="0">
                <a:solidFill>
                  <a:schemeClr val="tx1"/>
                </a:solidFill>
              </a:rPr>
              <a:t>Potential Opportunity</a:t>
            </a:r>
          </a:p>
        </p:txBody>
      </p:sp>
      <p:pic>
        <p:nvPicPr>
          <p:cNvPr id="6" name="Picture 5" descr="PR-04 130513 PRIMERecruitment_200p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386376" cy="1388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466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8187"/>
            <a:ext cx="7772400" cy="842216"/>
          </a:xfrm>
        </p:spPr>
        <p:txBody>
          <a:bodyPr>
            <a:normAutofit fontScale="90000"/>
          </a:bodyPr>
          <a:lstStyle/>
          <a:p>
            <a:r>
              <a:rPr lang="en-CA" sz="4800" b="1" dirty="0" smtClean="0"/>
              <a:t>Where networking </a:t>
            </a:r>
            <a:r>
              <a:rPr lang="en-CA" sz="4800" b="1" dirty="0"/>
              <a:t>t</a:t>
            </a:r>
            <a:r>
              <a:rPr lang="en-CA" sz="4800" b="1" dirty="0" smtClean="0"/>
              <a:t>akes place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03124"/>
            <a:ext cx="7772400" cy="2678924"/>
          </a:xfrm>
        </p:spPr>
        <p:txBody>
          <a:bodyPr>
            <a:normAutofit fontScale="92500" lnSpcReduction="20000"/>
          </a:bodyPr>
          <a:lstStyle/>
          <a:p>
            <a:r>
              <a:rPr lang="en-CA" sz="3600" dirty="0" smtClean="0">
                <a:solidFill>
                  <a:schemeClr val="tx1"/>
                </a:solidFill>
              </a:rPr>
              <a:t>Chambers of Commerce/ Associations</a:t>
            </a:r>
          </a:p>
          <a:p>
            <a:r>
              <a:rPr lang="en-CA" sz="3600" dirty="0" smtClean="0">
                <a:solidFill>
                  <a:schemeClr val="tx1"/>
                </a:solidFill>
              </a:rPr>
              <a:t>Social Media - Face Book, LinkedIn</a:t>
            </a:r>
          </a:p>
          <a:p>
            <a:r>
              <a:rPr lang="en-CA" sz="3600" dirty="0" smtClean="0">
                <a:solidFill>
                  <a:schemeClr val="tx1"/>
                </a:solidFill>
              </a:rPr>
              <a:t>Receptions</a:t>
            </a:r>
          </a:p>
          <a:p>
            <a:r>
              <a:rPr lang="en-CA" sz="3600" dirty="0" smtClean="0">
                <a:solidFill>
                  <a:schemeClr val="tx1"/>
                </a:solidFill>
              </a:rPr>
              <a:t>Political Parties</a:t>
            </a:r>
          </a:p>
          <a:p>
            <a:r>
              <a:rPr lang="en-CA" sz="3600" dirty="0" smtClean="0">
                <a:solidFill>
                  <a:schemeClr val="tx1"/>
                </a:solidFill>
              </a:rPr>
              <a:t>Private </a:t>
            </a:r>
            <a:r>
              <a:rPr lang="en-CA" sz="3600" dirty="0">
                <a:solidFill>
                  <a:schemeClr val="tx1"/>
                </a:solidFill>
              </a:rPr>
              <a:t>functions</a:t>
            </a:r>
          </a:p>
          <a:p>
            <a:endParaRPr lang="en-CA" sz="3600" dirty="0" smtClean="0">
              <a:solidFill>
                <a:schemeClr val="tx1"/>
              </a:solidFill>
            </a:endParaRPr>
          </a:p>
          <a:p>
            <a:endParaRPr lang="en-CA" sz="3600" dirty="0" smtClean="0">
              <a:solidFill>
                <a:schemeClr val="tx1"/>
              </a:solidFill>
            </a:endParaRPr>
          </a:p>
        </p:txBody>
      </p:sp>
      <p:pic>
        <p:nvPicPr>
          <p:cNvPr id="6" name="Picture 5" descr="PR-04 130513 PRIMERecruitment_200p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386376" cy="1388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433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8187"/>
            <a:ext cx="7772400" cy="842216"/>
          </a:xfrm>
        </p:spPr>
        <p:txBody>
          <a:bodyPr>
            <a:normAutofit/>
          </a:bodyPr>
          <a:lstStyle/>
          <a:p>
            <a:r>
              <a:rPr lang="en-CA" sz="4800" b="1" dirty="0"/>
              <a:t>N</a:t>
            </a:r>
            <a:r>
              <a:rPr lang="en-CA" sz="4800" b="1" dirty="0" smtClean="0"/>
              <a:t>etworking </a:t>
            </a:r>
            <a:r>
              <a:rPr lang="en-CA" sz="4800" b="1" dirty="0" smtClean="0"/>
              <a:t>Tools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03124"/>
            <a:ext cx="7772400" cy="2678924"/>
          </a:xfrm>
        </p:spPr>
        <p:txBody>
          <a:bodyPr>
            <a:normAutofit/>
          </a:bodyPr>
          <a:lstStyle/>
          <a:p>
            <a:r>
              <a:rPr lang="en-CA" sz="3600" dirty="0" smtClean="0">
                <a:solidFill>
                  <a:schemeClr val="tx1"/>
                </a:solidFill>
              </a:rPr>
              <a:t>Business Cards (Point of contact)</a:t>
            </a:r>
          </a:p>
          <a:p>
            <a:r>
              <a:rPr lang="en-CA" sz="3600" dirty="0" smtClean="0">
                <a:solidFill>
                  <a:schemeClr val="tx1"/>
                </a:solidFill>
              </a:rPr>
              <a:t>E-Mail, SKYPE, Phone (</a:t>
            </a:r>
            <a:r>
              <a:rPr lang="en-CA" sz="3600" dirty="0">
                <a:solidFill>
                  <a:schemeClr val="tx1"/>
                </a:solidFill>
              </a:rPr>
              <a:t>communication</a:t>
            </a:r>
            <a:r>
              <a:rPr lang="en-CA" sz="36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CA" sz="3600" dirty="0" smtClean="0">
                <a:solidFill>
                  <a:schemeClr val="tx1"/>
                </a:solidFill>
              </a:rPr>
              <a:t>Web Site (confirms who you are)</a:t>
            </a:r>
          </a:p>
          <a:p>
            <a:endParaRPr lang="en-CA" sz="3600" dirty="0" smtClean="0">
              <a:solidFill>
                <a:schemeClr val="tx1"/>
              </a:solidFill>
            </a:endParaRPr>
          </a:p>
        </p:txBody>
      </p:sp>
      <p:pic>
        <p:nvPicPr>
          <p:cNvPr id="6" name="Picture 5" descr="PR-04 130513 PRIMERecruitment_200p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386376" cy="1388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611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842216"/>
          </a:xfrm>
        </p:spPr>
        <p:txBody>
          <a:bodyPr>
            <a:normAutofit/>
          </a:bodyPr>
          <a:lstStyle/>
          <a:p>
            <a:r>
              <a:rPr lang="en-CA" sz="4800" b="1" dirty="0" smtClean="0"/>
              <a:t>Basic Steps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06963"/>
            <a:ext cx="7772400" cy="2678924"/>
          </a:xfrm>
        </p:spPr>
        <p:txBody>
          <a:bodyPr>
            <a:normAutofit/>
          </a:bodyPr>
          <a:lstStyle/>
          <a:p>
            <a:r>
              <a:rPr lang="en-CA" sz="3600" dirty="0" smtClean="0">
                <a:solidFill>
                  <a:schemeClr val="tx1"/>
                </a:solidFill>
              </a:rPr>
              <a:t>Scout</a:t>
            </a:r>
          </a:p>
          <a:p>
            <a:r>
              <a:rPr lang="en-CA" sz="3600" dirty="0" smtClean="0">
                <a:solidFill>
                  <a:schemeClr val="tx1"/>
                </a:solidFill>
              </a:rPr>
              <a:t>Meet</a:t>
            </a:r>
          </a:p>
          <a:p>
            <a:r>
              <a:rPr lang="en-CA" sz="3600" dirty="0" smtClean="0">
                <a:solidFill>
                  <a:schemeClr val="tx1"/>
                </a:solidFill>
              </a:rPr>
              <a:t>Follow-Up</a:t>
            </a:r>
          </a:p>
        </p:txBody>
      </p:sp>
      <p:pic>
        <p:nvPicPr>
          <p:cNvPr id="6" name="Picture 5" descr="PR-04 130513 PRIMERecruitment_200p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2310" cy="134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281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9799"/>
            <a:ext cx="7772400" cy="842216"/>
          </a:xfrm>
        </p:spPr>
        <p:txBody>
          <a:bodyPr>
            <a:normAutofit fontScale="90000"/>
          </a:bodyPr>
          <a:lstStyle/>
          <a:p>
            <a:r>
              <a:rPr lang="en-CA" sz="5300" b="1" dirty="0" smtClean="0"/>
              <a:t>Scout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06963"/>
            <a:ext cx="7772400" cy="2678924"/>
          </a:xfrm>
        </p:spPr>
        <p:txBody>
          <a:bodyPr>
            <a:normAutofit/>
          </a:bodyPr>
          <a:lstStyle/>
          <a:p>
            <a:r>
              <a:rPr lang="en-CA" sz="3600" dirty="0" smtClean="0">
                <a:solidFill>
                  <a:schemeClr val="tx1"/>
                </a:solidFill>
              </a:rPr>
              <a:t>Determine possibilities</a:t>
            </a:r>
          </a:p>
          <a:p>
            <a:r>
              <a:rPr lang="en-CA" sz="3600" dirty="0" smtClean="0">
                <a:solidFill>
                  <a:schemeClr val="tx1"/>
                </a:solidFill>
              </a:rPr>
              <a:t>Assess chances of success</a:t>
            </a:r>
          </a:p>
        </p:txBody>
      </p:sp>
      <p:pic>
        <p:nvPicPr>
          <p:cNvPr id="6" name="Picture 5" descr="PR-04 130513 PRIMERecruitment_200p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2310" cy="134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631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9799"/>
            <a:ext cx="7772400" cy="842216"/>
          </a:xfrm>
        </p:spPr>
        <p:txBody>
          <a:bodyPr>
            <a:normAutofit fontScale="90000"/>
          </a:bodyPr>
          <a:lstStyle/>
          <a:p>
            <a:r>
              <a:rPr lang="en-CA" sz="5300" b="1" dirty="0" smtClean="0"/>
              <a:t>Meet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06963"/>
            <a:ext cx="7772400" cy="2678924"/>
          </a:xfrm>
        </p:spPr>
        <p:txBody>
          <a:bodyPr>
            <a:normAutofit fontScale="92500" lnSpcReduction="20000"/>
          </a:bodyPr>
          <a:lstStyle/>
          <a:p>
            <a:r>
              <a:rPr lang="en-CA" sz="3600" dirty="0" smtClean="0">
                <a:solidFill>
                  <a:schemeClr val="tx1"/>
                </a:solidFill>
              </a:rPr>
              <a:t>Exchange business cards</a:t>
            </a:r>
          </a:p>
          <a:p>
            <a:r>
              <a:rPr lang="en-CA" sz="3600" dirty="0" smtClean="0">
                <a:solidFill>
                  <a:schemeClr val="tx1"/>
                </a:solidFill>
              </a:rPr>
              <a:t>Try to determine current needs</a:t>
            </a:r>
          </a:p>
          <a:p>
            <a:r>
              <a:rPr lang="en-CA" sz="3600" dirty="0" smtClean="0">
                <a:solidFill>
                  <a:schemeClr val="tx1"/>
                </a:solidFill>
              </a:rPr>
              <a:t>Establish rapport</a:t>
            </a:r>
          </a:p>
          <a:p>
            <a:r>
              <a:rPr lang="en-CA" sz="3600" dirty="0" smtClean="0">
                <a:solidFill>
                  <a:schemeClr val="tx1"/>
                </a:solidFill>
              </a:rPr>
              <a:t>Arrange meeting if it makes sense</a:t>
            </a:r>
          </a:p>
          <a:p>
            <a:r>
              <a:rPr lang="en-CA" sz="3600" dirty="0" smtClean="0">
                <a:solidFill>
                  <a:schemeClr val="tx1"/>
                </a:solidFill>
              </a:rPr>
              <a:t>Talk to as may as possible</a:t>
            </a:r>
          </a:p>
        </p:txBody>
      </p:sp>
      <p:pic>
        <p:nvPicPr>
          <p:cNvPr id="6" name="Picture 5" descr="PR-04 130513 PRIMERecruitment_200p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2310" cy="134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52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9799"/>
            <a:ext cx="7772400" cy="842216"/>
          </a:xfrm>
        </p:spPr>
        <p:txBody>
          <a:bodyPr>
            <a:normAutofit fontScale="90000"/>
          </a:bodyPr>
          <a:lstStyle/>
          <a:p>
            <a:r>
              <a:rPr lang="en-CA" sz="5300" b="1" dirty="0" smtClean="0"/>
              <a:t>Follow-up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06963"/>
            <a:ext cx="7772400" cy="2678924"/>
          </a:xfrm>
        </p:spPr>
        <p:txBody>
          <a:bodyPr>
            <a:normAutofit/>
          </a:bodyPr>
          <a:lstStyle/>
          <a:p>
            <a:r>
              <a:rPr lang="en-CA" sz="3600" dirty="0" smtClean="0">
                <a:solidFill>
                  <a:schemeClr val="tx1"/>
                </a:solidFill>
              </a:rPr>
              <a:t>Send e-mail thanking for chance to meet</a:t>
            </a:r>
          </a:p>
          <a:p>
            <a:r>
              <a:rPr lang="en-CA" sz="3600" dirty="0" smtClean="0">
                <a:solidFill>
                  <a:schemeClr val="tx1"/>
                </a:solidFill>
              </a:rPr>
              <a:t>Maintain contact by sending useful info</a:t>
            </a:r>
          </a:p>
          <a:p>
            <a:r>
              <a:rPr lang="en-CA" sz="3600" dirty="0" smtClean="0">
                <a:solidFill>
                  <a:schemeClr val="tx1"/>
                </a:solidFill>
              </a:rPr>
              <a:t>Stay in touch to see if needs change</a:t>
            </a:r>
          </a:p>
          <a:p>
            <a:endParaRPr lang="en-CA" sz="3600" dirty="0" smtClean="0">
              <a:solidFill>
                <a:schemeClr val="tx1"/>
              </a:solidFill>
            </a:endParaRPr>
          </a:p>
          <a:p>
            <a:endParaRPr lang="en-CA" sz="3600" dirty="0" smtClean="0">
              <a:solidFill>
                <a:schemeClr val="tx1"/>
              </a:solidFill>
            </a:endParaRPr>
          </a:p>
        </p:txBody>
      </p:sp>
      <p:pic>
        <p:nvPicPr>
          <p:cNvPr id="6" name="Picture 5" descr="PR-04 130513 PRIMERecruitment_200p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2310" cy="134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118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185</Words>
  <Application>Microsoft Macintosh PowerPoint</Application>
  <PresentationFormat>On-screen Show (4:3)</PresentationFormat>
  <Paragraphs>56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The Wikipedia definition of Networking</vt:lpstr>
      <vt:lpstr>Considerations</vt:lpstr>
      <vt:lpstr>Where networking takes place</vt:lpstr>
      <vt:lpstr>Networking Tools</vt:lpstr>
      <vt:lpstr>Basic Steps</vt:lpstr>
      <vt:lpstr>Scout</vt:lpstr>
      <vt:lpstr>Meet</vt:lpstr>
      <vt:lpstr>Follow-up</vt:lpstr>
      <vt:lpstr>Networking</vt:lpstr>
    </vt:vector>
  </TitlesOfParts>
  <Company>Technical Partners International Inc. / "TP Riga" 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 of the  Partnering for Profit program  of the  Canadian Chamber of Commerce in Latvia </dc:title>
  <dc:creator>Ed Kalvins</dc:creator>
  <cp:lastModifiedBy>Ed Kalvins</cp:lastModifiedBy>
  <cp:revision>14</cp:revision>
  <dcterms:created xsi:type="dcterms:W3CDTF">2016-01-24T14:12:55Z</dcterms:created>
  <dcterms:modified xsi:type="dcterms:W3CDTF">2016-05-25T13:48:25Z</dcterms:modified>
</cp:coreProperties>
</file>