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82" r:id="rId3"/>
    <p:sldId id="287" r:id="rId4"/>
    <p:sldId id="286" r:id="rId5"/>
    <p:sldId id="284" r:id="rId6"/>
    <p:sldId id="283" r:id="rId7"/>
    <p:sldId id="288" r:id="rId8"/>
    <p:sldId id="285" r:id="rId9"/>
    <p:sldId id="256" r:id="rId10"/>
    <p:sldId id="290" r:id="rId11"/>
    <p:sldId id="289" r:id="rId12"/>
    <p:sldId id="291" r:id="rId13"/>
    <p:sldId id="294" r:id="rId14"/>
    <p:sldId id="293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07/09/16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8456711" cy="3915871"/>
          </a:xfrm>
        </p:spPr>
        <p:txBody>
          <a:bodyPr>
            <a:normAutofit/>
          </a:bodyPr>
          <a:lstStyle/>
          <a:p>
            <a:r>
              <a:rPr lang="en-CA" sz="2200" dirty="0" smtClean="0"/>
              <a:t>the </a:t>
            </a:r>
            <a:r>
              <a:rPr lang="en-US" dirty="0"/>
              <a:t/>
            </a:r>
            <a:br>
              <a:rPr lang="en-US" dirty="0"/>
            </a:br>
            <a:r>
              <a:rPr lang="en-CA" sz="3600" dirty="0" smtClean="0"/>
              <a:t>Canadian </a:t>
            </a:r>
            <a:r>
              <a:rPr lang="en-CA" sz="3600" dirty="0"/>
              <a:t>Chamber of Commerce in Latvia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(CanCham)</a:t>
            </a:r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5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2939270"/>
            <a:ext cx="8165736" cy="3083895"/>
          </a:xfrm>
        </p:spPr>
        <p:txBody>
          <a:bodyPr>
            <a:normAutofit/>
          </a:bodyPr>
          <a:lstStyle/>
          <a:p>
            <a:r>
              <a:rPr lang="lv-LV" sz="4000" b="1" dirty="0" smtClean="0">
                <a:solidFill>
                  <a:schemeClr val="tx1"/>
                </a:solidFill>
              </a:rPr>
              <a:t>Andris Piebalgs</a:t>
            </a:r>
          </a:p>
          <a:p>
            <a:endParaRPr lang="lv-LV" dirty="0">
              <a:solidFill>
                <a:schemeClr val="tx1"/>
              </a:solidFill>
            </a:endParaRPr>
          </a:p>
          <a:p>
            <a:r>
              <a:rPr lang="lv-LV" dirty="0" smtClean="0">
                <a:solidFill>
                  <a:schemeClr val="tx1"/>
                </a:solidFill>
              </a:rPr>
              <a:t>Chairman – Unity Party (Vienotība)</a:t>
            </a:r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88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1993360"/>
            <a:ext cx="8165736" cy="998006"/>
          </a:xfrm>
        </p:spPr>
        <p:txBody>
          <a:bodyPr>
            <a:normAutofit fontScale="85000" lnSpcReduction="10000"/>
          </a:bodyPr>
          <a:lstStyle/>
          <a:p>
            <a:r>
              <a:rPr lang="lv-LV" dirty="0" smtClean="0">
                <a:solidFill>
                  <a:schemeClr val="tx1"/>
                </a:solidFill>
              </a:rPr>
              <a:t>Ilvars </a:t>
            </a:r>
            <a:r>
              <a:rPr lang="lv-LV" dirty="0" smtClean="0">
                <a:solidFill>
                  <a:schemeClr val="tx1"/>
                </a:solidFill>
              </a:rPr>
              <a:t>Pētersons</a:t>
            </a:r>
          </a:p>
          <a:p>
            <a:r>
              <a:rPr lang="en-CA" dirty="0" smtClean="0">
                <a:solidFill>
                  <a:schemeClr val="tx1"/>
                </a:solidFill>
              </a:rPr>
              <a:t>(</a:t>
            </a:r>
            <a:r>
              <a:rPr lang="en-CA" dirty="0">
                <a:solidFill>
                  <a:schemeClr val="tx1"/>
                </a:solidFill>
              </a:rPr>
              <a:t>General Manager, Siemens </a:t>
            </a:r>
            <a:r>
              <a:rPr lang="en-CA" dirty="0" err="1">
                <a:solidFill>
                  <a:schemeClr val="tx1"/>
                </a:solidFill>
              </a:rPr>
              <a:t>Osakeyhtiö</a:t>
            </a:r>
            <a:r>
              <a:rPr lang="en-CA" dirty="0">
                <a:solidFill>
                  <a:schemeClr val="tx1"/>
                </a:solidFill>
              </a:rPr>
              <a:t> Latvian Branch)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5" name="Picture 4" descr="Ilvars Peterson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584" y="3120317"/>
            <a:ext cx="6570646" cy="3737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1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7971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dirty="0" smtClean="0"/>
              <a:t>Smart </a:t>
            </a:r>
            <a:r>
              <a:rPr lang="en-CA" sz="4000" dirty="0"/>
              <a:t>Continent LV Ekoterm </a:t>
            </a:r>
            <a:r>
              <a:rPr lang="en-CA" sz="4000" dirty="0" smtClean="0"/>
              <a:t>SIA</a:t>
            </a:r>
          </a:p>
          <a:p>
            <a:pPr algn="ctr"/>
            <a:endParaRPr lang="en-CA" sz="4000" dirty="0"/>
          </a:p>
          <a:p>
            <a:pPr algn="ctr"/>
            <a:endParaRPr lang="en-CA" sz="4000" dirty="0" smtClean="0"/>
          </a:p>
          <a:p>
            <a:pPr algn="ctr"/>
            <a:r>
              <a:rPr lang="en-CA" sz="4000" dirty="0" smtClean="0"/>
              <a:t>Gints Turlajs</a:t>
            </a:r>
          </a:p>
        </p:txBody>
      </p:sp>
    </p:spTree>
    <p:extLst>
      <p:ext uri="{BB962C8B-B14F-4D97-AF65-F5344CB8AC3E}">
        <p14:creationId xmlns:p14="http://schemas.microsoft.com/office/powerpoint/2010/main" val="2151478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13477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dirty="0" smtClean="0"/>
              <a:t>Areto Development </a:t>
            </a:r>
          </a:p>
          <a:p>
            <a:pPr algn="ctr"/>
            <a:endParaRPr lang="en-CA" sz="4000" dirty="0"/>
          </a:p>
          <a:p>
            <a:pPr algn="ctr"/>
            <a:r>
              <a:rPr lang="en-CA" sz="4000" dirty="0" smtClean="0"/>
              <a:t>Arvīds Godjuks</a:t>
            </a:r>
          </a:p>
        </p:txBody>
      </p:sp>
    </p:spTree>
    <p:extLst>
      <p:ext uri="{BB962C8B-B14F-4D97-AF65-F5344CB8AC3E}">
        <p14:creationId xmlns:p14="http://schemas.microsoft.com/office/powerpoint/2010/main" val="50952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563881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dirty="0" smtClean="0"/>
              <a:t>SIA </a:t>
            </a:r>
            <a:r>
              <a:rPr lang="en-CA" sz="4000" dirty="0"/>
              <a:t>"Stendenberga" representing KRINNER </a:t>
            </a:r>
          </a:p>
          <a:p>
            <a:pPr algn="ctr"/>
            <a:endParaRPr lang="en-CA" sz="4000" dirty="0" smtClean="0"/>
          </a:p>
          <a:p>
            <a:pPr algn="ctr"/>
            <a:r>
              <a:rPr lang="en-CA" sz="4000" dirty="0" smtClean="0"/>
              <a:t>Ed Kalvins on behalf of Daiga Štendenberga</a:t>
            </a:r>
          </a:p>
        </p:txBody>
      </p:sp>
    </p:spTree>
    <p:extLst>
      <p:ext uri="{BB962C8B-B14F-4D97-AF65-F5344CB8AC3E}">
        <p14:creationId xmlns:p14="http://schemas.microsoft.com/office/powerpoint/2010/main" val="3663485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97035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dirty="0" smtClean="0"/>
              <a:t>E</a:t>
            </a:r>
            <a:r>
              <a:rPr lang="en-CA" sz="4000" dirty="0"/>
              <a:t>-bags. </a:t>
            </a:r>
          </a:p>
          <a:p>
            <a:pPr algn="ctr"/>
            <a:endParaRPr lang="en-CA" sz="4000" dirty="0" smtClean="0"/>
          </a:p>
          <a:p>
            <a:pPr algn="ctr"/>
            <a:r>
              <a:rPr lang="en-CA" sz="4000" dirty="0" smtClean="0"/>
              <a:t>Jan </a:t>
            </a:r>
            <a:r>
              <a:rPr lang="en-CA" sz="4000" dirty="0" err="1"/>
              <a:t>Welitz</a:t>
            </a:r>
            <a:r>
              <a:rPr lang="en-CA" sz="4000" dirty="0"/>
              <a:t>, Andrej </a:t>
            </a:r>
            <a:r>
              <a:rPr lang="en-CA" sz="4000" dirty="0" err="1" smtClean="0"/>
              <a:t>Nikiforov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8301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176900"/>
            <a:ext cx="8456711" cy="437078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New member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95" y="2776429"/>
            <a:ext cx="7301833" cy="3954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15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Special Visitor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3705412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200" b="1" dirty="0" smtClean="0">
                <a:solidFill>
                  <a:srgbClr val="FF0000"/>
                </a:solidFill>
              </a:rPr>
              <a:t>Rajiv Asthana</a:t>
            </a:r>
          </a:p>
          <a:p>
            <a:pPr algn="ctr"/>
            <a:endParaRPr lang="en-CA" sz="2400" b="1" dirty="0" smtClean="0"/>
          </a:p>
          <a:p>
            <a:pPr algn="ctr"/>
            <a:r>
              <a:rPr lang="en-US" sz="2400" dirty="0" smtClean="0"/>
              <a:t> </a:t>
            </a:r>
            <a:r>
              <a:rPr lang="en-CA" sz="2400" b="1" dirty="0"/>
              <a:t>MASE Exim Private Limited</a:t>
            </a:r>
            <a:r>
              <a:rPr lang="en-US" sz="2400" dirty="0"/>
              <a:t> </a:t>
            </a:r>
            <a:r>
              <a:rPr lang="en-US" sz="2400" dirty="0" smtClean="0"/>
              <a:t> (India)</a:t>
            </a:r>
          </a:p>
          <a:p>
            <a:pPr algn="ctr"/>
            <a:r>
              <a:rPr lang="en-CA" sz="2400" b="1" dirty="0"/>
              <a:t>MASE Exim Pvt. Ltd</a:t>
            </a:r>
            <a:r>
              <a:rPr lang="en-CA" sz="2400" dirty="0"/>
              <a:t>.</a:t>
            </a:r>
            <a:r>
              <a:rPr lang="en-US" sz="2400" dirty="0"/>
              <a:t> </a:t>
            </a:r>
            <a:r>
              <a:rPr lang="en-US" sz="2400" dirty="0" smtClean="0"/>
              <a:t> (U.A.E.</a:t>
            </a:r>
            <a:endParaRPr lang="lv-LV" sz="24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7482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Special Guests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3705412"/>
            <a:ext cx="91440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dirty="0" smtClean="0"/>
              <a:t>Andris </a:t>
            </a:r>
            <a:r>
              <a:rPr lang="lv-LV" sz="2400" dirty="0"/>
              <a:t>Piebalgs (Chairman of the Unity Party - Vienotība</a:t>
            </a:r>
            <a:r>
              <a:rPr lang="lv-LV" sz="2400" dirty="0" smtClean="0"/>
              <a:t>)</a:t>
            </a:r>
          </a:p>
          <a:p>
            <a:pPr algn="ctr"/>
            <a:endParaRPr lang="en-US" sz="2400" dirty="0"/>
          </a:p>
          <a:p>
            <a:pPr algn="ctr"/>
            <a:r>
              <a:rPr lang="en-CA" sz="2400" dirty="0" smtClean="0"/>
              <a:t>Ilvars </a:t>
            </a:r>
            <a:r>
              <a:rPr lang="en-CA" sz="2400" dirty="0"/>
              <a:t>Pētersons (General Manager, Siemens </a:t>
            </a:r>
            <a:r>
              <a:rPr lang="en-CA" sz="2400" dirty="0" err="1"/>
              <a:t>Osakeyhtiö</a:t>
            </a:r>
            <a:r>
              <a:rPr lang="en-CA" sz="2400" dirty="0"/>
              <a:t> Latvian Branch</a:t>
            </a:r>
            <a:r>
              <a:rPr lang="en-CA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8537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Event Calendar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9743" y="3717351"/>
            <a:ext cx="9014658" cy="2862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b="1" dirty="0"/>
              <a:t>September 14</a:t>
            </a:r>
            <a:r>
              <a:rPr lang="en-CA" b="1" baseline="30000" dirty="0"/>
              <a:t>st</a:t>
            </a:r>
            <a:r>
              <a:rPr lang="en-CA" b="1" dirty="0"/>
              <a:t>, Wednesday, 16.00 </a:t>
            </a:r>
            <a:r>
              <a:rPr lang="en-CA" dirty="0"/>
              <a:t>– Partnership for Profit program </a:t>
            </a:r>
            <a:r>
              <a:rPr lang="en-CA" dirty="0" smtClean="0"/>
              <a:t>orientation</a:t>
            </a:r>
          </a:p>
          <a:p>
            <a:endParaRPr lang="en-CA" dirty="0" smtClean="0"/>
          </a:p>
          <a:p>
            <a:r>
              <a:rPr lang="en-CA" b="1" dirty="0"/>
              <a:t>September 28</a:t>
            </a:r>
            <a:r>
              <a:rPr lang="en-CA" b="1" baseline="30000" dirty="0"/>
              <a:t>th</a:t>
            </a:r>
            <a:r>
              <a:rPr lang="en-CA" b="1" dirty="0"/>
              <a:t>, Wednesday, 16.00 </a:t>
            </a:r>
            <a:r>
              <a:rPr lang="en-CA" dirty="0"/>
              <a:t>– Partnership for Profit program orientation </a:t>
            </a:r>
            <a:endParaRPr lang="en-CA" dirty="0" smtClean="0"/>
          </a:p>
          <a:p>
            <a:endParaRPr lang="en-CA" dirty="0"/>
          </a:p>
          <a:p>
            <a:r>
              <a:rPr lang="en-CA" b="1" dirty="0"/>
              <a:t>October 3</a:t>
            </a:r>
            <a:r>
              <a:rPr lang="en-CA" b="1" baseline="30000" dirty="0"/>
              <a:t>rd</a:t>
            </a:r>
            <a:r>
              <a:rPr lang="en-CA" b="1" dirty="0"/>
              <a:t>, Monday, 18.30</a:t>
            </a:r>
            <a:r>
              <a:rPr lang="en-CA" dirty="0"/>
              <a:t> - Annual General Meeting</a:t>
            </a:r>
            <a:r>
              <a:rPr lang="en-US" dirty="0"/>
              <a:t> </a:t>
            </a:r>
            <a:endParaRPr lang="en-US" dirty="0" smtClean="0"/>
          </a:p>
          <a:p>
            <a:endParaRPr lang="en-CA" dirty="0" smtClean="0"/>
          </a:p>
          <a:p>
            <a:r>
              <a:rPr lang="en-CA" b="1" dirty="0"/>
              <a:t>October 10</a:t>
            </a:r>
            <a:r>
              <a:rPr lang="en-CA" b="1" baseline="30000" dirty="0"/>
              <a:t>th</a:t>
            </a:r>
            <a:r>
              <a:rPr lang="en-CA" b="1" dirty="0"/>
              <a:t>, Monday</a:t>
            </a:r>
            <a:r>
              <a:rPr lang="en-CA" dirty="0"/>
              <a:t> – Canadian Thanksgiving Dinner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CA" b="1" dirty="0"/>
              <a:t>November 3</a:t>
            </a:r>
            <a:r>
              <a:rPr lang="en-CA" b="1" baseline="30000" dirty="0"/>
              <a:t>rd</a:t>
            </a:r>
            <a:r>
              <a:rPr lang="en-CA" b="1" dirty="0"/>
              <a:t>, Thursday</a:t>
            </a:r>
            <a:r>
              <a:rPr lang="en-CA" dirty="0"/>
              <a:t> -  Partnering for Profit program Theme: “Getting the message out”.</a:t>
            </a:r>
            <a:r>
              <a:rPr lang="en-US" dirty="0"/>
              <a:t> </a:t>
            </a:r>
            <a:endParaRPr lang="en-CA" dirty="0"/>
          </a:p>
          <a:p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5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 fontScale="90000"/>
          </a:bodyPr>
          <a:lstStyle/>
          <a:p>
            <a:r>
              <a:rPr lang="lv-LV" sz="4000" b="1" dirty="0" smtClean="0"/>
              <a:t>Annual </a:t>
            </a:r>
            <a:r>
              <a:rPr lang="lv-LV" sz="4000" b="1" dirty="0"/>
              <a:t>General Meeting (AGM) </a:t>
            </a:r>
            <a:r>
              <a:rPr lang="lv-LV" sz="4000" b="1" dirty="0" smtClean="0"/>
              <a:t/>
            </a:r>
            <a:br>
              <a:rPr lang="lv-LV" sz="4000" b="1" dirty="0" smtClean="0"/>
            </a:br>
            <a:r>
              <a:rPr lang="lv-LV" sz="2700" dirty="0"/>
              <a:t>October 3rd, 2016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83765" y="3705412"/>
            <a:ext cx="6096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400" dirty="0" smtClean="0"/>
              <a:t>The </a:t>
            </a:r>
            <a:r>
              <a:rPr lang="lv-LV" sz="2400" dirty="0"/>
              <a:t>following are to be elected</a:t>
            </a:r>
            <a:r>
              <a:rPr lang="lv-LV" sz="2400" dirty="0" smtClean="0"/>
              <a:t>:</a:t>
            </a:r>
          </a:p>
          <a:p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lv-LV" sz="2400" dirty="0"/>
              <a:t>Chairman of the Board (1)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lv-LV" sz="2400" dirty="0"/>
              <a:t>Members of the Board (4)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lv-LV" sz="2400" dirty="0"/>
              <a:t>Audit Committee members (3)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4420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Upcoming Activities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370541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dirty="0" smtClean="0"/>
              <a:t>Presentations by members</a:t>
            </a:r>
          </a:p>
          <a:p>
            <a:pPr algn="ctr"/>
            <a:endParaRPr lang="lv-LV" sz="2400" dirty="0"/>
          </a:p>
          <a:p>
            <a:pPr algn="ctr"/>
            <a:r>
              <a:rPr lang="lv-LV" sz="2400" dirty="0" smtClean="0"/>
              <a:t>Governance work group</a:t>
            </a:r>
          </a:p>
          <a:p>
            <a:pPr algn="ctr"/>
            <a:endParaRPr lang="lv-LV" sz="2400" dirty="0"/>
          </a:p>
          <a:p>
            <a:pPr algn="ctr"/>
            <a:r>
              <a:rPr lang="lv-LV" sz="2400" dirty="0" smtClean="0"/>
              <a:t>Work groups by category (construction, business support, etc.) 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185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Presentations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062535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2400" dirty="0" smtClean="0"/>
              <a:t>Smart </a:t>
            </a:r>
            <a:r>
              <a:rPr lang="en-CA" sz="2400" dirty="0"/>
              <a:t>Continent LV Ekoterm SIA - Gints </a:t>
            </a:r>
            <a:r>
              <a:rPr lang="en-CA" sz="2400" dirty="0" smtClean="0"/>
              <a:t>Turlajs</a:t>
            </a:r>
          </a:p>
          <a:p>
            <a:pPr algn="ctr"/>
            <a:endParaRPr lang="en-US" sz="2400" dirty="0"/>
          </a:p>
          <a:p>
            <a:pPr algn="ctr"/>
            <a:r>
              <a:rPr lang="en-CA" sz="2400" dirty="0" smtClean="0"/>
              <a:t>Areto </a:t>
            </a:r>
            <a:r>
              <a:rPr lang="en-CA" sz="2400" dirty="0"/>
              <a:t>Development - Arvīds </a:t>
            </a:r>
            <a:r>
              <a:rPr lang="en-CA" sz="2400" dirty="0" smtClean="0"/>
              <a:t>Godjuks</a:t>
            </a:r>
          </a:p>
          <a:p>
            <a:pPr algn="ctr"/>
            <a:endParaRPr lang="en-US" sz="2400" dirty="0"/>
          </a:p>
          <a:p>
            <a:pPr algn="ctr"/>
            <a:r>
              <a:rPr lang="en-CA" sz="2400" dirty="0" smtClean="0"/>
              <a:t>SIA </a:t>
            </a:r>
            <a:r>
              <a:rPr lang="en-CA" sz="2400" dirty="0"/>
              <a:t>"Stendenberga" representing KRINNER - Daiga </a:t>
            </a:r>
            <a:r>
              <a:rPr lang="en-CA" sz="2400" dirty="0" smtClean="0"/>
              <a:t>Štendenberga</a:t>
            </a:r>
          </a:p>
          <a:p>
            <a:pPr algn="ctr"/>
            <a:endParaRPr lang="en-US" sz="2400" dirty="0"/>
          </a:p>
          <a:p>
            <a:pPr algn="ctr"/>
            <a:r>
              <a:rPr lang="en-CA" sz="2400" dirty="0" smtClean="0"/>
              <a:t>E</a:t>
            </a:r>
            <a:r>
              <a:rPr lang="en-CA" sz="2400" dirty="0"/>
              <a:t>-bags. - Jan </a:t>
            </a:r>
            <a:r>
              <a:rPr lang="en-CA" sz="2400" dirty="0" err="1"/>
              <a:t>Welitz</a:t>
            </a:r>
            <a:r>
              <a:rPr lang="en-CA" sz="2400" dirty="0"/>
              <a:t>, Andrej </a:t>
            </a:r>
            <a:r>
              <a:rPr lang="en-CA" sz="2400" dirty="0" err="1" smtClean="0"/>
              <a:t>Nikiforov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130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2554905"/>
            <a:ext cx="8165736" cy="30838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The Canadian Chamber of Commerce in Latvia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welcomes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active participants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280</Words>
  <Application>Microsoft Macintosh PowerPoint</Application>
  <PresentationFormat>On-screen Show (4:3)</PresentationFormat>
  <Paragraphs>84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 Canadian Chamber of Commerce in Latvia  (CanCham)</vt:lpstr>
      <vt:lpstr>New Members</vt:lpstr>
      <vt:lpstr>Special Visitor</vt:lpstr>
      <vt:lpstr>Special Guests</vt:lpstr>
      <vt:lpstr>Event Calendar</vt:lpstr>
      <vt:lpstr>Annual General Meeting (AGM)  October 3rd, 2016</vt:lpstr>
      <vt:lpstr>Upcoming Activities</vt:lpstr>
      <vt:lpstr>Presentations</vt:lpstr>
      <vt:lpstr>PowerPoint Presentation</vt:lpstr>
      <vt:lpstr>PowerPoint Presentation</vt:lpstr>
      <vt:lpstr>PowerPoint Presentation</vt:lpstr>
      <vt:lpstr>Presentation</vt:lpstr>
      <vt:lpstr>Presentation</vt:lpstr>
      <vt:lpstr>Presentation</vt:lpstr>
      <vt:lpstr>Presentation</vt:lpstr>
    </vt:vector>
  </TitlesOfParts>
  <Company>Technical Partners International Inc. / "TP Riga" 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 </dc:title>
  <dc:creator>Ed Kalvins</dc:creator>
  <cp:lastModifiedBy>Ed Kalvins</cp:lastModifiedBy>
  <cp:revision>22</cp:revision>
  <dcterms:created xsi:type="dcterms:W3CDTF">2016-01-24T14:12:55Z</dcterms:created>
  <dcterms:modified xsi:type="dcterms:W3CDTF">2016-09-07T11:45:13Z</dcterms:modified>
</cp:coreProperties>
</file>