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83" r:id="rId3"/>
    <p:sldId id="296" r:id="rId4"/>
    <p:sldId id="282" r:id="rId5"/>
    <p:sldId id="284" r:id="rId6"/>
    <p:sldId id="288" r:id="rId7"/>
    <p:sldId id="297" r:id="rId8"/>
    <p:sldId id="285" r:id="rId9"/>
    <p:sldId id="295" r:id="rId10"/>
    <p:sldId id="286" r:id="rId11"/>
    <p:sldId id="291" r:id="rId12"/>
    <p:sldId id="294" r:id="rId13"/>
    <p:sldId id="293" r:id="rId14"/>
    <p:sldId id="292" r:id="rId15"/>
    <p:sldId id="25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975794-4536-FD44-9346-BB730D13F82B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508AC-62AA-8542-BC4B-649CAFB48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508AC-62AA-8542-BC4B-649CAFB489F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9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35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2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7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53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6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74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12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5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59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D9BDB-C656-EA48-AEFC-2E194BED2775}" type="datetimeFigureOut">
              <a:rPr lang="en-US" smtClean="0"/>
              <a:t>03/11/16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02F67-7321-064F-9CCC-3702618B8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5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8456711" cy="3915871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</a:t>
            </a:r>
            <a:r>
              <a:rPr lang="en-US" dirty="0"/>
              <a:t/>
            </a:r>
            <a:br>
              <a:rPr lang="en-US" dirty="0"/>
            </a:br>
            <a:r>
              <a:rPr lang="en-CA" sz="3600" dirty="0" smtClean="0"/>
              <a:t>Canadian </a:t>
            </a:r>
            <a:r>
              <a:rPr lang="en-CA" sz="3600" dirty="0"/>
              <a:t>Chamber of Commerce in Latvia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(CanCham)</a:t>
            </a:r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50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Special Guest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705412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H</a:t>
            </a:r>
            <a:r>
              <a:rPr lang="en-CA" sz="4000" b="1" dirty="0"/>
              <a:t>. E. Alain Hausser</a:t>
            </a:r>
            <a:endParaRPr lang="en-US" sz="4000" b="1" dirty="0"/>
          </a:p>
          <a:p>
            <a:pPr algn="ctr"/>
            <a:endParaRPr lang="lv-LV" sz="2400" dirty="0" smtClean="0"/>
          </a:p>
          <a:p>
            <a:pPr algn="ctr"/>
            <a:r>
              <a:rPr lang="en-CA" sz="3200" dirty="0" smtClean="0"/>
              <a:t>Canadian </a:t>
            </a:r>
            <a:r>
              <a:rPr lang="en-CA" sz="3200" dirty="0"/>
              <a:t>Government Ambassador to Latvia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53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7971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000" b="1" dirty="0" smtClean="0"/>
              <a:t>SilvEXPO</a:t>
            </a:r>
            <a:endParaRPr lang="lv-LV" sz="4000" dirty="0" smtClean="0"/>
          </a:p>
          <a:p>
            <a:pPr algn="ctr"/>
            <a:endParaRPr lang="lv-LV" sz="4000" smtClean="0"/>
          </a:p>
          <a:p>
            <a:pPr algn="ctr"/>
            <a:r>
              <a:rPr lang="lv-LV" sz="4000" smtClean="0"/>
              <a:t>Ilona </a:t>
            </a:r>
            <a:r>
              <a:rPr lang="lv-LV" sz="4000" dirty="0" smtClean="0"/>
              <a:t>Vanaga</a:t>
            </a:r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val="2151478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13477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000" b="1" dirty="0" smtClean="0"/>
              <a:t>Crea Promotion</a:t>
            </a:r>
            <a:endParaRPr lang="lv-LV" sz="4000" dirty="0" smtClean="0"/>
          </a:p>
          <a:p>
            <a:pPr algn="ctr"/>
            <a:endParaRPr lang="lv-LV" sz="4000" dirty="0"/>
          </a:p>
          <a:p>
            <a:pPr algn="ctr"/>
            <a:r>
              <a:rPr lang="lv-LV" sz="4000" dirty="0" smtClean="0"/>
              <a:t>Olga Melnikova</a:t>
            </a:r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val="50952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563881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000" b="1" dirty="0" smtClean="0"/>
              <a:t>Divine Heat</a:t>
            </a:r>
            <a:endParaRPr lang="lv-LV" sz="4000" dirty="0" smtClean="0"/>
          </a:p>
          <a:p>
            <a:pPr algn="ctr"/>
            <a:endParaRPr lang="lv-LV" sz="4000" dirty="0"/>
          </a:p>
          <a:p>
            <a:pPr algn="ctr"/>
            <a:r>
              <a:rPr lang="lv-LV" sz="4000" dirty="0" smtClean="0"/>
              <a:t>Stefan </a:t>
            </a:r>
            <a:r>
              <a:rPr lang="lv-LV" sz="4000" dirty="0"/>
              <a:t>Westberg </a:t>
            </a:r>
          </a:p>
        </p:txBody>
      </p:sp>
    </p:spTree>
    <p:extLst>
      <p:ext uri="{BB962C8B-B14F-4D97-AF65-F5344CB8AC3E}">
        <p14:creationId xmlns:p14="http://schemas.microsoft.com/office/powerpoint/2010/main" val="3663485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497035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4000" b="1" dirty="0" smtClean="0"/>
              <a:t>Attaché Baltique</a:t>
            </a:r>
            <a:endParaRPr lang="lv-LV" sz="4000" dirty="0"/>
          </a:p>
          <a:p>
            <a:pPr algn="ctr"/>
            <a:endParaRPr lang="lv-LV" sz="4000" dirty="0" smtClean="0"/>
          </a:p>
          <a:p>
            <a:pPr algn="ctr"/>
            <a:r>
              <a:rPr lang="lv-LV" sz="4000" dirty="0" smtClean="0"/>
              <a:t>Jelena Osipkova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0830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6819" y="2554905"/>
            <a:ext cx="8165736" cy="3083895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tx1"/>
                </a:solidFill>
              </a:rPr>
              <a:t>The Canadian Chamber of Commerce in Latvia</a:t>
            </a:r>
            <a:endParaRPr lang="en-US" dirty="0">
              <a:solidFill>
                <a:schemeClr val="tx1"/>
              </a:solidFill>
            </a:endParaRPr>
          </a:p>
          <a:p>
            <a:endParaRPr lang="en-CA" dirty="0" smtClean="0">
              <a:solidFill>
                <a:schemeClr val="tx1"/>
              </a:solidFill>
            </a:endParaRPr>
          </a:p>
          <a:p>
            <a:r>
              <a:rPr lang="en-CA" dirty="0" smtClean="0">
                <a:solidFill>
                  <a:schemeClr val="tx1"/>
                </a:solidFill>
              </a:rPr>
              <a:t>welcomes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CA" dirty="0">
                <a:solidFill>
                  <a:schemeClr val="tx1"/>
                </a:solidFill>
              </a:rPr>
              <a:t>active participants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576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Board of Directors </a:t>
            </a:r>
            <a:br>
              <a:rPr lang="lv-LV" sz="3600" b="1" dirty="0" smtClean="0"/>
            </a:br>
            <a:r>
              <a:rPr lang="lv-LV" sz="2200" dirty="0" smtClean="0"/>
              <a:t>elected at the October 3rd AGM </a:t>
            </a:r>
            <a:endParaRPr lang="en-US" sz="22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90650" y="3537117"/>
            <a:ext cx="79590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400" b="1" dirty="0" smtClean="0"/>
              <a:t>Ed </a:t>
            </a:r>
            <a:r>
              <a:rPr lang="lv-LV" sz="2400" b="1" dirty="0" smtClean="0"/>
              <a:t>Kalvins</a:t>
            </a:r>
            <a:r>
              <a:rPr lang="en-US" sz="2400" b="1" dirty="0" smtClean="0"/>
              <a:t>, </a:t>
            </a:r>
            <a:r>
              <a:rPr lang="en-CA" sz="2400" dirty="0" smtClean="0"/>
              <a:t>President </a:t>
            </a:r>
            <a:endParaRPr lang="en-US" sz="2400" dirty="0"/>
          </a:p>
          <a:p>
            <a:r>
              <a:rPr lang="lv-LV" sz="2400" b="1" dirty="0" smtClean="0"/>
              <a:t>Jānis Loze</a:t>
            </a:r>
            <a:r>
              <a:rPr lang="en-US" sz="2400" dirty="0" smtClean="0"/>
              <a:t>, </a:t>
            </a:r>
            <a:r>
              <a:rPr lang="lv-LV" sz="2400" dirty="0" smtClean="0"/>
              <a:t>Vice</a:t>
            </a:r>
            <a:r>
              <a:rPr lang="lv-LV" sz="2400" dirty="0"/>
              <a:t>-</a:t>
            </a:r>
            <a:r>
              <a:rPr lang="lv-LV" sz="2400" dirty="0" smtClean="0"/>
              <a:t>President</a:t>
            </a:r>
          </a:p>
          <a:p>
            <a:r>
              <a:rPr lang="lv-LV" sz="2400" b="1" dirty="0" smtClean="0"/>
              <a:t>Indra </a:t>
            </a:r>
            <a:r>
              <a:rPr lang="lv-LV" sz="2400" b="1" dirty="0"/>
              <a:t>Sproģe-</a:t>
            </a:r>
            <a:r>
              <a:rPr lang="lv-LV" sz="2400" b="1" dirty="0" smtClean="0"/>
              <a:t>Kalviņa</a:t>
            </a:r>
            <a:r>
              <a:rPr lang="en-US" sz="2400" dirty="0" smtClean="0"/>
              <a:t>, </a:t>
            </a:r>
            <a:r>
              <a:rPr lang="en-CA" sz="2400" dirty="0" smtClean="0"/>
              <a:t>Director</a:t>
            </a:r>
            <a:r>
              <a:rPr lang="en-CA" sz="2400" dirty="0"/>
              <a:t>, Finance &amp; </a:t>
            </a:r>
            <a:r>
              <a:rPr lang="en-CA" sz="2400" dirty="0" smtClean="0"/>
              <a:t>Administration</a:t>
            </a:r>
            <a:r>
              <a:rPr lang="en-CA" sz="2400" dirty="0"/>
              <a:t> </a:t>
            </a:r>
            <a:endParaRPr lang="en-US" sz="2400" dirty="0"/>
          </a:p>
          <a:p>
            <a:r>
              <a:rPr lang="en-CA" sz="2400" b="1" dirty="0"/>
              <a:t>Henrik </a:t>
            </a:r>
            <a:r>
              <a:rPr lang="lv-LV" sz="2400" b="1" dirty="0" smtClean="0"/>
              <a:t>Mjoman</a:t>
            </a:r>
            <a:r>
              <a:rPr lang="en-US" sz="2400" b="1" dirty="0" smtClean="0"/>
              <a:t>, </a:t>
            </a:r>
            <a:r>
              <a:rPr lang="lv-LV" sz="2400" dirty="0" smtClean="0"/>
              <a:t>Director</a:t>
            </a:r>
            <a:r>
              <a:rPr lang="lv-LV" sz="2400" dirty="0"/>
              <a:t>, Business Development </a:t>
            </a:r>
            <a:endParaRPr lang="lv-LV" sz="2400" dirty="0" smtClean="0"/>
          </a:p>
          <a:p>
            <a:r>
              <a:rPr lang="en-CA" sz="2400" b="1" dirty="0" smtClean="0"/>
              <a:t>Daiga Štendenberga</a:t>
            </a:r>
            <a:r>
              <a:rPr lang="en-US" sz="2400" b="1" dirty="0" smtClean="0"/>
              <a:t>, </a:t>
            </a:r>
            <a:r>
              <a:rPr lang="lv-LV" sz="2400" dirty="0" smtClean="0"/>
              <a:t>Director</a:t>
            </a:r>
          </a:p>
          <a:p>
            <a:endParaRPr lang="lv-LV" sz="2400" b="1" dirty="0"/>
          </a:p>
          <a:p>
            <a:r>
              <a:rPr lang="en-CA" sz="2400" b="1" dirty="0"/>
              <a:t>Sam </a:t>
            </a:r>
            <a:r>
              <a:rPr lang="en-CA" sz="2400" b="1" dirty="0" smtClean="0"/>
              <a:t>Davidovich</a:t>
            </a:r>
            <a:r>
              <a:rPr lang="en-US" sz="2400" b="1" dirty="0" smtClean="0"/>
              <a:t>, </a:t>
            </a:r>
            <a:r>
              <a:rPr lang="lv-LV" sz="2400" dirty="0" smtClean="0"/>
              <a:t>Director </a:t>
            </a:r>
            <a:r>
              <a:rPr lang="lv-LV" sz="2400" dirty="0"/>
              <a:t>– </a:t>
            </a:r>
            <a:r>
              <a:rPr lang="lv-LV" sz="2400" dirty="0" smtClean="0"/>
              <a:t>Canada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24420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Audit Committee</a:t>
            </a:r>
            <a:br>
              <a:rPr lang="lv-LV" sz="3600" b="1" dirty="0" smtClean="0"/>
            </a:br>
            <a:r>
              <a:rPr lang="lv-LV" sz="2200" dirty="0" smtClean="0"/>
              <a:t>elected at the October 3rd AGM </a:t>
            </a:r>
            <a:endParaRPr lang="en-US" sz="22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949145" y="3839363"/>
            <a:ext cx="5507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 smtClean="0"/>
              <a:t>Dzintra </a:t>
            </a:r>
            <a:r>
              <a:rPr lang="en-CA" sz="4000" b="1" dirty="0"/>
              <a:t>Renigere</a:t>
            </a:r>
            <a:endParaRPr lang="en-US" sz="4000" b="1" dirty="0"/>
          </a:p>
          <a:p>
            <a:pPr algn="ctr"/>
            <a:r>
              <a:rPr lang="lv-LV" sz="4000" b="1" dirty="0" smtClean="0"/>
              <a:t>Jan Welitz</a:t>
            </a:r>
            <a:endParaRPr lang="en-US" sz="4000" dirty="0"/>
          </a:p>
          <a:p>
            <a:pPr algn="ctr"/>
            <a:r>
              <a:rPr lang="lv-LV" sz="4000" b="1" dirty="0"/>
              <a:t>Arvids </a:t>
            </a:r>
            <a:r>
              <a:rPr lang="lv-LV" sz="4000" b="1" dirty="0" smtClean="0"/>
              <a:t>Godjuks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47690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3880" y="1990882"/>
            <a:ext cx="8456711" cy="437078"/>
          </a:xfrm>
        </p:spPr>
        <p:txBody>
          <a:bodyPr>
            <a:normAutofit fontScale="90000"/>
          </a:bodyPr>
          <a:lstStyle/>
          <a:p>
            <a:r>
              <a:rPr lang="lv-LV" sz="3600" b="1" dirty="0" smtClean="0"/>
              <a:t>New Members</a:t>
            </a:r>
            <a:endParaRPr lang="en-US" sz="3600" b="1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pic>
        <p:nvPicPr>
          <p:cNvPr id="5" name="Picture 4" descr="New Member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9413"/>
            <a:ext cx="9144000" cy="442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5015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Event Calendar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9743" y="3452204"/>
            <a:ext cx="901465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b="1" dirty="0" smtClean="0"/>
              <a:t>November </a:t>
            </a:r>
            <a:r>
              <a:rPr lang="en-CA" b="1" dirty="0"/>
              <a:t>14</a:t>
            </a:r>
            <a:r>
              <a:rPr lang="en-CA" b="1" baseline="30000" dirty="0"/>
              <a:t>th</a:t>
            </a:r>
            <a:r>
              <a:rPr lang="en-CA" b="1" dirty="0"/>
              <a:t>, Monday 18.30</a:t>
            </a:r>
            <a:r>
              <a:rPr lang="en-CA" dirty="0"/>
              <a:t> </a:t>
            </a:r>
            <a:r>
              <a:rPr lang="en-CA" dirty="0" smtClean="0"/>
              <a:t>	- </a:t>
            </a:r>
            <a:r>
              <a:rPr lang="en-CA" dirty="0"/>
              <a:t>Business Support Services </a:t>
            </a:r>
            <a:r>
              <a:rPr lang="en-CA" dirty="0" smtClean="0"/>
              <a:t>work </a:t>
            </a:r>
            <a:r>
              <a:rPr lang="en-CA" dirty="0"/>
              <a:t>group.  </a:t>
            </a:r>
            <a:endParaRPr lang="en-CA" dirty="0" smtClean="0"/>
          </a:p>
          <a:p>
            <a:endParaRPr lang="en-US" dirty="0"/>
          </a:p>
          <a:p>
            <a:r>
              <a:rPr lang="en-CA" b="1" dirty="0"/>
              <a:t>November 21</a:t>
            </a:r>
            <a:r>
              <a:rPr lang="en-CA" b="1" baseline="30000" dirty="0"/>
              <a:t>st</a:t>
            </a:r>
            <a:r>
              <a:rPr lang="en-CA" b="1" dirty="0"/>
              <a:t>, </a:t>
            </a:r>
            <a:r>
              <a:rPr lang="en-CA" b="1" dirty="0" smtClean="0"/>
              <a:t>Monday</a:t>
            </a:r>
            <a:r>
              <a:rPr lang="en-CA" dirty="0"/>
              <a:t> </a:t>
            </a:r>
            <a:r>
              <a:rPr lang="en-CA" dirty="0" smtClean="0"/>
              <a:t>		- </a:t>
            </a:r>
            <a:r>
              <a:rPr lang="en-CA" dirty="0"/>
              <a:t>Partnership for Profit program orientation for </a:t>
            </a:r>
            <a:r>
              <a:rPr lang="en-CA" dirty="0" smtClean="0"/>
              <a:t>members</a:t>
            </a:r>
          </a:p>
          <a:p>
            <a:endParaRPr lang="en-US" dirty="0"/>
          </a:p>
          <a:p>
            <a:r>
              <a:rPr lang="en-CA" b="1" dirty="0"/>
              <a:t>November 28</a:t>
            </a:r>
            <a:r>
              <a:rPr lang="en-CA" b="1" baseline="30000" dirty="0"/>
              <a:t>th</a:t>
            </a:r>
            <a:r>
              <a:rPr lang="en-CA" b="1" dirty="0"/>
              <a:t>, Monday, 18.30 </a:t>
            </a:r>
            <a:r>
              <a:rPr lang="en-CA" dirty="0"/>
              <a:t> </a:t>
            </a:r>
            <a:r>
              <a:rPr lang="en-CA" dirty="0" smtClean="0"/>
              <a:t>	- </a:t>
            </a:r>
            <a:r>
              <a:rPr lang="en-CA" dirty="0"/>
              <a:t>Construction Related  </a:t>
            </a:r>
            <a:endParaRPr lang="en-CA" dirty="0" smtClean="0"/>
          </a:p>
          <a:p>
            <a:endParaRPr lang="en-US" dirty="0"/>
          </a:p>
          <a:p>
            <a:r>
              <a:rPr lang="en-CA" b="1" dirty="0"/>
              <a:t>December 5</a:t>
            </a:r>
            <a:r>
              <a:rPr lang="en-CA" b="1" baseline="30000" dirty="0"/>
              <a:t>th</a:t>
            </a:r>
            <a:r>
              <a:rPr lang="en-CA" b="1" dirty="0"/>
              <a:t>, Monday 18.30</a:t>
            </a:r>
            <a:r>
              <a:rPr lang="en-CA" dirty="0"/>
              <a:t> </a:t>
            </a:r>
            <a:r>
              <a:rPr lang="en-CA" dirty="0" smtClean="0"/>
              <a:t>	- CanCham </a:t>
            </a:r>
            <a:r>
              <a:rPr lang="en-CA" dirty="0"/>
              <a:t>Christmas party. Trompete Restaurant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r>
              <a:rPr lang="en-CA" b="1" dirty="0"/>
              <a:t>December 12</a:t>
            </a:r>
            <a:r>
              <a:rPr lang="en-CA" b="1" baseline="30000" dirty="0"/>
              <a:t>th</a:t>
            </a:r>
            <a:r>
              <a:rPr lang="en-CA" b="1" dirty="0"/>
              <a:t>, Monday</a:t>
            </a:r>
            <a:r>
              <a:rPr lang="en-CA" dirty="0"/>
              <a:t>	</a:t>
            </a:r>
            <a:r>
              <a:rPr lang="en-CA" dirty="0" smtClean="0"/>
              <a:t>	- </a:t>
            </a:r>
            <a:r>
              <a:rPr lang="en-CA" dirty="0"/>
              <a:t>Governance work group. Venue TBD.</a:t>
            </a:r>
            <a:endParaRPr lang="en-US" dirty="0"/>
          </a:p>
          <a:p>
            <a:r>
              <a:rPr lang="en-CA" dirty="0"/>
              <a:t> </a:t>
            </a:r>
            <a:endParaRPr lang="en-US" dirty="0"/>
          </a:p>
          <a:p>
            <a:endParaRPr lang="en-CA" dirty="0"/>
          </a:p>
          <a:p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5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19"/>
            <a:ext cx="5775829" cy="1272679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CanCham Christmas</a:t>
            </a:r>
            <a:br>
              <a:rPr lang="lv-LV" sz="4000" b="1" dirty="0" smtClean="0"/>
            </a:br>
            <a:r>
              <a:rPr lang="lv-LV" sz="2200" b="1" dirty="0" smtClean="0"/>
              <a:t>December 5th, 2016, 18.30</a:t>
            </a:r>
            <a:endParaRPr lang="en-US" sz="22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705412"/>
            <a:ext cx="595751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dirty="0" smtClean="0"/>
              <a:t>Trompete Restaurant</a:t>
            </a:r>
          </a:p>
          <a:p>
            <a:pPr algn="ctr"/>
            <a:endParaRPr lang="lv-LV" sz="2400" dirty="0"/>
          </a:p>
          <a:p>
            <a:pPr algn="ctr"/>
            <a:r>
              <a:rPr lang="en-US" sz="2400" dirty="0" smtClean="0"/>
              <a:t>Raffle i</a:t>
            </a:r>
            <a:r>
              <a:rPr lang="lv-LV" sz="2400" dirty="0" smtClean="0"/>
              <a:t>n support of </a:t>
            </a:r>
            <a:r>
              <a:rPr lang="en-US" sz="2400" dirty="0"/>
              <a:t>Foundation </a:t>
            </a:r>
            <a:endParaRPr lang="en-US" sz="2400" dirty="0" smtClean="0"/>
          </a:p>
          <a:p>
            <a:pPr algn="ctr"/>
            <a:r>
              <a:rPr lang="en-US" sz="2400" dirty="0" smtClean="0"/>
              <a:t>“</a:t>
            </a:r>
            <a:r>
              <a:rPr lang="en-US" sz="2400" dirty="0" err="1" smtClean="0"/>
              <a:t>Nāc</a:t>
            </a:r>
            <a:r>
              <a:rPr lang="en-US" sz="2400" dirty="0" smtClean="0"/>
              <a:t> </a:t>
            </a:r>
            <a:r>
              <a:rPr lang="en-US" sz="2400" dirty="0" err="1" smtClean="0"/>
              <a:t>līdzās</a:t>
            </a:r>
            <a:r>
              <a:rPr lang="en-US" sz="2400" dirty="0" smtClean="0"/>
              <a:t>!” (Come </a:t>
            </a:r>
            <a:r>
              <a:rPr lang="en-US" sz="2400" dirty="0"/>
              <a:t>along</a:t>
            </a:r>
            <a:r>
              <a:rPr lang="en-US" sz="2400" dirty="0" smtClean="0"/>
              <a:t>!)</a:t>
            </a:r>
            <a:endParaRPr lang="lv-LV" sz="2400" dirty="0" smtClean="0"/>
          </a:p>
          <a:p>
            <a:pPr algn="ctr"/>
            <a:endParaRPr lang="lv-LV" sz="2400" dirty="0" smtClean="0"/>
          </a:p>
          <a:p>
            <a:pPr algn="ctr"/>
            <a:r>
              <a:rPr lang="lv-LV" sz="2400" dirty="0" smtClean="0"/>
              <a:t>Sponsors welcome!</a:t>
            </a:r>
            <a:endParaRPr lang="lv-LV" sz="2400" dirty="0"/>
          </a:p>
        </p:txBody>
      </p:sp>
      <p:pic>
        <p:nvPicPr>
          <p:cNvPr id="5" name="Picture 4" descr="llisallindsaygif100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7748" y="2318020"/>
            <a:ext cx="2853336" cy="311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Nac Lidza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353" y="2130425"/>
            <a:ext cx="7313534" cy="440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6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1946672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Presentations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62535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sz="2400" b="1" dirty="0" smtClean="0"/>
              <a:t>SilvEXPO</a:t>
            </a:r>
            <a:r>
              <a:rPr lang="lv-LV" sz="2400" dirty="0" smtClean="0"/>
              <a:t>, Uģis </a:t>
            </a:r>
            <a:r>
              <a:rPr lang="lv-LV" sz="2400" dirty="0" smtClean="0"/>
              <a:t>Klētnieks / Ilona Vanaga</a:t>
            </a:r>
            <a:endParaRPr lang="lv-LV" sz="2400" dirty="0" smtClean="0"/>
          </a:p>
          <a:p>
            <a:pPr algn="ctr"/>
            <a:endParaRPr lang="lv-LV" sz="2400" dirty="0" smtClean="0"/>
          </a:p>
          <a:p>
            <a:pPr algn="ctr"/>
            <a:r>
              <a:rPr lang="lv-LV" sz="2400" b="1" dirty="0" smtClean="0"/>
              <a:t>Crea Promotion</a:t>
            </a:r>
            <a:r>
              <a:rPr lang="lv-LV" sz="2400" dirty="0" smtClean="0"/>
              <a:t>, Olga Melnikova</a:t>
            </a:r>
          </a:p>
          <a:p>
            <a:pPr algn="ctr"/>
            <a:r>
              <a:rPr lang="lv-LV" sz="2400" dirty="0" smtClean="0"/>
              <a:t> </a:t>
            </a:r>
          </a:p>
          <a:p>
            <a:pPr algn="ctr"/>
            <a:r>
              <a:rPr lang="lv-LV" sz="2400" b="1" dirty="0" smtClean="0"/>
              <a:t>Divine Heat</a:t>
            </a:r>
            <a:r>
              <a:rPr lang="lv-LV" sz="2400" dirty="0" smtClean="0"/>
              <a:t>, Stefan Westberg </a:t>
            </a:r>
          </a:p>
          <a:p>
            <a:pPr algn="ctr"/>
            <a:endParaRPr lang="lv-LV" sz="2400" dirty="0" smtClean="0"/>
          </a:p>
          <a:p>
            <a:pPr algn="ctr"/>
            <a:r>
              <a:rPr lang="lv-LV" sz="2400" b="1" dirty="0" smtClean="0"/>
              <a:t>Attaché Baltique</a:t>
            </a:r>
            <a:r>
              <a:rPr lang="lv-LV" sz="2400" dirty="0" smtClean="0"/>
              <a:t>, Jelena Osipkova</a:t>
            </a:r>
          </a:p>
        </p:txBody>
      </p:sp>
    </p:spTree>
    <p:extLst>
      <p:ext uri="{BB962C8B-B14F-4D97-AF65-F5344CB8AC3E}">
        <p14:creationId xmlns:p14="http://schemas.microsoft.com/office/powerpoint/2010/main" val="141301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919" y="2318020"/>
            <a:ext cx="8456711" cy="924216"/>
          </a:xfrm>
        </p:spPr>
        <p:txBody>
          <a:bodyPr>
            <a:normAutofit/>
          </a:bodyPr>
          <a:lstStyle/>
          <a:p>
            <a:r>
              <a:rPr lang="lv-LV" sz="4000" b="1" dirty="0" smtClean="0"/>
              <a:t>Guest Speaker</a:t>
            </a:r>
            <a:endParaRPr lang="en-US" sz="2700" dirty="0"/>
          </a:p>
        </p:txBody>
      </p:sp>
      <p:pic>
        <p:nvPicPr>
          <p:cNvPr id="4" name="Picture 3" descr="CCCL_n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4667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" y="370541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4000" b="1" dirty="0"/>
              <a:t>Arvils Ašeradens</a:t>
            </a:r>
          </a:p>
          <a:p>
            <a:pPr algn="ctr"/>
            <a:endParaRPr lang="en-CA" sz="2400" b="1" dirty="0" smtClean="0"/>
          </a:p>
          <a:p>
            <a:pPr algn="ctr"/>
            <a:r>
              <a:rPr lang="en-CA" sz="3200" dirty="0"/>
              <a:t>Deputy Prime Minister </a:t>
            </a:r>
          </a:p>
          <a:p>
            <a:pPr algn="ctr"/>
            <a:r>
              <a:rPr lang="en-CA" sz="3200" dirty="0"/>
              <a:t>Minister for Economics </a:t>
            </a:r>
          </a:p>
        </p:txBody>
      </p:sp>
    </p:spTree>
    <p:extLst>
      <p:ext uri="{BB962C8B-B14F-4D97-AF65-F5344CB8AC3E}">
        <p14:creationId xmlns:p14="http://schemas.microsoft.com/office/powerpoint/2010/main" val="60474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154</Words>
  <Application>Microsoft Macintosh PowerPoint</Application>
  <PresentationFormat>On-screen Show (4:3)</PresentationFormat>
  <Paragraphs>87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 Canadian Chamber of Commerce in Latvia  (CanCham)</vt:lpstr>
      <vt:lpstr>Board of Directors  elected at the October 3rd AGM </vt:lpstr>
      <vt:lpstr>Audit Committee elected at the October 3rd AGM </vt:lpstr>
      <vt:lpstr>New Members</vt:lpstr>
      <vt:lpstr>Event Calendar</vt:lpstr>
      <vt:lpstr>CanCham Christmas December 5th, 2016, 18.30</vt:lpstr>
      <vt:lpstr>PowerPoint Presentation</vt:lpstr>
      <vt:lpstr>Presentations</vt:lpstr>
      <vt:lpstr>Guest Speaker</vt:lpstr>
      <vt:lpstr>Special Guest</vt:lpstr>
      <vt:lpstr>Presentation</vt:lpstr>
      <vt:lpstr>Presentation</vt:lpstr>
      <vt:lpstr>Presentation</vt:lpstr>
      <vt:lpstr>Presentation</vt:lpstr>
      <vt:lpstr>PowerPoint Presentation</vt:lpstr>
    </vt:vector>
  </TitlesOfParts>
  <Company>Technical Partners International Inc. / "TP Riga" 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 of the  Partnering for Profit program  of the  Canadian Chamber of Commerce in Latvia </dc:title>
  <dc:creator>Ed Kalvins</dc:creator>
  <cp:lastModifiedBy>Ed Kalvins</cp:lastModifiedBy>
  <cp:revision>32</cp:revision>
  <dcterms:created xsi:type="dcterms:W3CDTF">2016-01-24T14:12:55Z</dcterms:created>
  <dcterms:modified xsi:type="dcterms:W3CDTF">2016-11-03T16:45:54Z</dcterms:modified>
</cp:coreProperties>
</file>