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97" r:id="rId3"/>
    <p:sldId id="298" r:id="rId4"/>
    <p:sldId id="296" r:id="rId5"/>
    <p:sldId id="284" r:id="rId6"/>
    <p:sldId id="299" r:id="rId7"/>
    <p:sldId id="285" r:id="rId8"/>
    <p:sldId id="295" r:id="rId9"/>
    <p:sldId id="25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3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75794-4536-FD44-9346-BB730D13F82B}" type="datetimeFigureOut">
              <a:rPr lang="en-US" smtClean="0"/>
              <a:t>26/01/17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508AC-62AA-8542-BC4B-649CAFB48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2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26/01/17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3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26/01/17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72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26/01/17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7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26/01/17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5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26/01/17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64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26/01/17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74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26/01/17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2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26/01/17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5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26/01/17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26/01/17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5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26/01/17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6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D9BDB-C656-EA48-AEFC-2E194BED2775}" type="datetimeFigureOut">
              <a:rPr lang="en-US" smtClean="0"/>
              <a:t>26/01/17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5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318019"/>
            <a:ext cx="8456711" cy="3915871"/>
          </a:xfrm>
        </p:spPr>
        <p:txBody>
          <a:bodyPr>
            <a:normAutofit/>
          </a:bodyPr>
          <a:lstStyle/>
          <a:p>
            <a:r>
              <a:rPr lang="en-CA" sz="2200" dirty="0" smtClean="0"/>
              <a:t>the </a:t>
            </a:r>
            <a:r>
              <a:rPr lang="en-US" dirty="0"/>
              <a:t/>
            </a:r>
            <a:br>
              <a:rPr lang="en-US" dirty="0"/>
            </a:br>
            <a:r>
              <a:rPr lang="en-CA" sz="3600" dirty="0" smtClean="0"/>
              <a:t>Canadian </a:t>
            </a:r>
            <a:r>
              <a:rPr lang="en-CA" sz="3600" dirty="0"/>
              <a:t>Chamber of Commerce in Latvia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(CanCham)</a:t>
            </a:r>
            <a:endParaRPr lang="en-US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150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880" y="1990882"/>
            <a:ext cx="8456711" cy="437078"/>
          </a:xfrm>
        </p:spPr>
        <p:txBody>
          <a:bodyPr>
            <a:normAutofit fontScale="90000"/>
          </a:bodyPr>
          <a:lstStyle/>
          <a:p>
            <a:r>
              <a:rPr lang="lv-LV" sz="3600" b="1" dirty="0" smtClean="0"/>
              <a:t>New Members</a:t>
            </a:r>
            <a:endParaRPr lang="en-US" sz="3600" b="1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pic>
        <p:nvPicPr>
          <p:cNvPr id="6" name="Picture 5" descr="New members 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4447"/>
            <a:ext cx="9144000" cy="377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594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880" y="1990882"/>
            <a:ext cx="8456711" cy="437078"/>
          </a:xfrm>
        </p:spPr>
        <p:txBody>
          <a:bodyPr>
            <a:normAutofit fontScale="90000"/>
          </a:bodyPr>
          <a:lstStyle/>
          <a:p>
            <a:r>
              <a:rPr lang="lv-LV" sz="3600" b="1" dirty="0" smtClean="0"/>
              <a:t>New Members</a:t>
            </a:r>
            <a:endParaRPr lang="en-US" sz="3600" b="1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pic>
        <p:nvPicPr>
          <p:cNvPr id="3" name="Picture 2" descr="New members 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88114"/>
            <a:ext cx="9144000" cy="3790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518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880" y="1885839"/>
            <a:ext cx="8456711" cy="437078"/>
          </a:xfrm>
        </p:spPr>
        <p:txBody>
          <a:bodyPr>
            <a:normAutofit fontScale="90000"/>
          </a:bodyPr>
          <a:lstStyle/>
          <a:p>
            <a:r>
              <a:rPr lang="lv-LV" sz="3600" b="1" dirty="0" smtClean="0"/>
              <a:t>New Members</a:t>
            </a:r>
            <a:endParaRPr lang="en-US" sz="3600" b="1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pic>
        <p:nvPicPr>
          <p:cNvPr id="3" name="Picture 2" descr="New members 3a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2917"/>
            <a:ext cx="9144000" cy="441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010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1946672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Event Calendar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pic>
        <p:nvPicPr>
          <p:cNvPr id="6" name="Picture 5" descr="Events 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26787"/>
            <a:ext cx="9144000" cy="3461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552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1946672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Event Calendar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pic>
        <p:nvPicPr>
          <p:cNvPr id="3" name="Picture 2" descr="Events 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60889"/>
            <a:ext cx="9144000" cy="2822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2364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1946672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Presentations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522910"/>
            <a:ext cx="9144000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400" b="1" dirty="0" smtClean="0"/>
              <a:t>CanCham Work Groups</a:t>
            </a:r>
            <a:r>
              <a:rPr lang="lv-LV" sz="2400" dirty="0" smtClean="0"/>
              <a:t>, Ed Kalvins</a:t>
            </a:r>
          </a:p>
          <a:p>
            <a:pPr algn="ctr"/>
            <a:endParaRPr lang="lv-LV" sz="2400" dirty="0" smtClean="0"/>
          </a:p>
          <a:p>
            <a:pPr algn="ctr"/>
            <a:r>
              <a:rPr lang="en-CA" sz="2400" b="1" dirty="0"/>
              <a:t>Vides </a:t>
            </a:r>
            <a:r>
              <a:rPr lang="en-CA" sz="2400" b="1" dirty="0" smtClean="0"/>
              <a:t>eksperti,</a:t>
            </a:r>
            <a:r>
              <a:rPr lang="en-US" sz="2400" b="1" dirty="0" smtClean="0"/>
              <a:t> </a:t>
            </a:r>
            <a:r>
              <a:rPr lang="en-CA" sz="2400" dirty="0" smtClean="0"/>
              <a:t>Ivars Pavasars</a:t>
            </a:r>
            <a:endParaRPr lang="lv-LV" sz="2400" dirty="0" smtClean="0"/>
          </a:p>
        </p:txBody>
      </p:sp>
    </p:spTree>
    <p:extLst>
      <p:ext uri="{BB962C8B-B14F-4D97-AF65-F5344CB8AC3E}">
        <p14:creationId xmlns:p14="http://schemas.microsoft.com/office/powerpoint/2010/main" val="141301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318020"/>
            <a:ext cx="8456711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Guest Speaker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" y="3705412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000" b="1" dirty="0"/>
              <a:t>Artis </a:t>
            </a:r>
            <a:r>
              <a:rPr lang="en-CA" sz="4000" b="1" dirty="0" smtClean="0"/>
              <a:t>Pabriks</a:t>
            </a:r>
          </a:p>
          <a:p>
            <a:pPr algn="ctr"/>
            <a:endParaRPr lang="en-CA" sz="2400" b="1" dirty="0" smtClean="0"/>
          </a:p>
          <a:p>
            <a:pPr algn="ctr"/>
            <a:r>
              <a:rPr lang="en-CA" sz="3200" dirty="0"/>
              <a:t>European </a:t>
            </a:r>
            <a:r>
              <a:rPr lang="en-CA" sz="3200" dirty="0" smtClean="0"/>
              <a:t>Member of Parliament</a:t>
            </a:r>
          </a:p>
          <a:p>
            <a:pPr algn="ctr"/>
            <a:r>
              <a:rPr lang="en-CA" sz="3200" dirty="0"/>
              <a:t>EP's chief rapporteur on CETA </a:t>
            </a:r>
          </a:p>
        </p:txBody>
      </p:sp>
    </p:spTree>
    <p:extLst>
      <p:ext uri="{BB962C8B-B14F-4D97-AF65-F5344CB8AC3E}">
        <p14:creationId xmlns:p14="http://schemas.microsoft.com/office/powerpoint/2010/main" val="604743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6819" y="2554905"/>
            <a:ext cx="8165736" cy="3083895"/>
          </a:xfrm>
        </p:spPr>
        <p:txBody>
          <a:bodyPr>
            <a:norm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The Canadian Chamber of Commerce in Latvia</a:t>
            </a:r>
            <a:endParaRPr lang="en-US" dirty="0">
              <a:solidFill>
                <a:schemeClr val="tx1"/>
              </a:solidFill>
            </a:endParaRPr>
          </a:p>
          <a:p>
            <a:endParaRPr lang="en-CA" dirty="0" smtClean="0">
              <a:solidFill>
                <a:schemeClr val="tx1"/>
              </a:solidFill>
            </a:endParaRPr>
          </a:p>
          <a:p>
            <a:r>
              <a:rPr lang="en-CA" dirty="0" smtClean="0">
                <a:solidFill>
                  <a:schemeClr val="tx1"/>
                </a:solidFill>
              </a:rPr>
              <a:t>welcomes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CA" dirty="0">
                <a:solidFill>
                  <a:schemeClr val="tx1"/>
                </a:solidFill>
              </a:rPr>
              <a:t>active participants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7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55</Words>
  <Application>Microsoft Macintosh PowerPoint</Application>
  <PresentationFormat>On-screen Show (4:3)</PresentationFormat>
  <Paragraphs>29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 Canadian Chamber of Commerce in Latvia  (CanCham)</vt:lpstr>
      <vt:lpstr>New Members</vt:lpstr>
      <vt:lpstr>New Members</vt:lpstr>
      <vt:lpstr>New Members</vt:lpstr>
      <vt:lpstr>Event Calendar</vt:lpstr>
      <vt:lpstr>Event Calendar</vt:lpstr>
      <vt:lpstr>Presentations</vt:lpstr>
      <vt:lpstr>Guest Speaker</vt:lpstr>
      <vt:lpstr>PowerPoint Presentation</vt:lpstr>
    </vt:vector>
  </TitlesOfParts>
  <Company>Technical Partners International Inc. / "TP Riga" 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 of the  Partnering for Profit program  of the  Canadian Chamber of Commerce in Latvia </dc:title>
  <dc:creator>Ed Kalvins</dc:creator>
  <cp:lastModifiedBy>Ed Kalvins</cp:lastModifiedBy>
  <cp:revision>39</cp:revision>
  <dcterms:created xsi:type="dcterms:W3CDTF">2016-01-24T14:12:55Z</dcterms:created>
  <dcterms:modified xsi:type="dcterms:W3CDTF">2017-01-26T12:31:04Z</dcterms:modified>
</cp:coreProperties>
</file>