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84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BAEF-9F36-4B70-B39A-7B8B3F99C487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DFA8A-76F6-481D-8163-638F85A92E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BAEF-9F36-4B70-B39A-7B8B3F99C487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DFA8A-76F6-481D-8163-638F85A92E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BAEF-9F36-4B70-B39A-7B8B3F99C487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DFA8A-76F6-481D-8163-638F85A92E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BAEF-9F36-4B70-B39A-7B8B3F99C487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DFA8A-76F6-481D-8163-638F85A92E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BAEF-9F36-4B70-B39A-7B8B3F99C487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DFA8A-76F6-481D-8163-638F85A92E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BAEF-9F36-4B70-B39A-7B8B3F99C487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DFA8A-76F6-481D-8163-638F85A92E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BAEF-9F36-4B70-B39A-7B8B3F99C487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DFA8A-76F6-481D-8163-638F85A92E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BAEF-9F36-4B70-B39A-7B8B3F99C487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DFA8A-76F6-481D-8163-638F85A92E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BAEF-9F36-4B70-B39A-7B8B3F99C487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DFA8A-76F6-481D-8163-638F85A92E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BAEF-9F36-4B70-B39A-7B8B3F99C487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DFA8A-76F6-481D-8163-638F85A92E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BAEF-9F36-4B70-B39A-7B8B3F99C487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DFA8A-76F6-481D-8163-638F85A92E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1BAEF-9F36-4B70-B39A-7B8B3F99C487}" type="datetimeFigureOut">
              <a:rPr lang="en-US" smtClean="0"/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DFA8A-76F6-481D-8163-638F85A92EF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0.jpeg"/><Relationship Id="rId3" Type="http://schemas.openxmlformats.org/officeDocument/2006/relationships/image" Target="../media/image3.png"/><Relationship Id="rId7" Type="http://schemas.openxmlformats.org/officeDocument/2006/relationships/image" Target="../media/image6.jpeg"/><Relationship Id="rId12" Type="http://schemas.openxmlformats.org/officeDocument/2006/relationships/image" Target="../media/image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hyperlink" Target="http://www.faceboo.com/canchamlvatvia" TargetMode="External"/><Relationship Id="rId5" Type="http://schemas.openxmlformats.org/officeDocument/2006/relationships/hyperlink" Target="http://cancham.lv/about-cancham/application" TargetMode="External"/><Relationship Id="rId10" Type="http://schemas.openxmlformats.org/officeDocument/2006/relationships/hyperlink" Target="http://www.cancham.lv/news" TargetMode="External"/><Relationship Id="rId4" Type="http://schemas.openxmlformats.org/officeDocument/2006/relationships/image" Target="../media/image4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anla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636" y="0"/>
            <a:ext cx="1857958" cy="107153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857224"/>
            <a:ext cx="68580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28604" y="928662"/>
            <a:ext cx="61436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/>
              <a:t>February </a:t>
            </a:r>
            <a:r>
              <a:rPr lang="lv-LV" sz="1600" b="1" dirty="0" smtClean="0"/>
              <a:t>2</a:t>
            </a:r>
            <a:r>
              <a:rPr lang="lv-LV" sz="1600" b="1" baseline="30000" dirty="0" smtClean="0"/>
              <a:t>nd</a:t>
            </a:r>
            <a:r>
              <a:rPr lang="en-US" sz="1600" b="1" dirty="0" smtClean="0"/>
              <a:t>, </a:t>
            </a:r>
            <a:r>
              <a:rPr lang="lv-LV" sz="1600" b="1" dirty="0" smtClean="0"/>
              <a:t>Thurs</a:t>
            </a:r>
            <a:r>
              <a:rPr lang="en-US" sz="1600" b="1" dirty="0" smtClean="0"/>
              <a:t>day, </a:t>
            </a:r>
            <a:r>
              <a:rPr lang="lv-LV" sz="1600" b="1" dirty="0"/>
              <a:t>8</a:t>
            </a:r>
            <a:r>
              <a:rPr lang="en-US" sz="1600" b="1" dirty="0" smtClean="0"/>
              <a:t>.30</a:t>
            </a:r>
            <a:r>
              <a:rPr lang="en-US" sz="1600" dirty="0" smtClean="0"/>
              <a:t> - </a:t>
            </a:r>
            <a:r>
              <a:rPr lang="lv-LV" sz="1600" dirty="0" smtClean="0"/>
              <a:t>Radisson Blu Hotel Latvija </a:t>
            </a:r>
            <a:r>
              <a:rPr lang="en-US" sz="1600" dirty="0" smtClean="0"/>
              <a:t>– “</a:t>
            </a:r>
            <a:r>
              <a:rPr lang="lv-LV" sz="1600" dirty="0" smtClean="0"/>
              <a:t>Breakfest with Ms.Ilze Cirule (Director General of the State Revenue Service)</a:t>
            </a:r>
            <a:r>
              <a:rPr lang="en-US" sz="1600" dirty="0" smtClean="0"/>
              <a:t>”</a:t>
            </a:r>
            <a:r>
              <a:rPr lang="lv-LV" sz="1600" dirty="0" smtClean="0"/>
              <a:t>. </a:t>
            </a:r>
            <a:br>
              <a:rPr lang="lv-LV" sz="1600" dirty="0" smtClean="0"/>
            </a:br>
            <a:r>
              <a:rPr lang="en-US" sz="1600" dirty="0" smtClean="0"/>
              <a:t>In </a:t>
            </a:r>
            <a:r>
              <a:rPr lang="en-US" sz="1600" dirty="0"/>
              <a:t>cooperation with the ICCL. CanCham members pay ICCL member admission rate (25 EUR), non-members - 35 EUR</a:t>
            </a:r>
            <a:r>
              <a:rPr lang="en-US" sz="1600" dirty="0" smtClean="0"/>
              <a:t>.</a:t>
            </a:r>
            <a:r>
              <a:rPr lang="lv-LV" sz="1600" dirty="0" smtClean="0"/>
              <a:t>  </a:t>
            </a:r>
            <a:r>
              <a:rPr lang="en-US" sz="1600" dirty="0" smtClean="0"/>
              <a:t> </a:t>
            </a:r>
            <a:r>
              <a:rPr lang="lv-LV" sz="1000" dirty="0" smtClean="0"/>
              <a:t/>
            </a:r>
            <a:br>
              <a:rPr lang="lv-LV" sz="1000" dirty="0" smtClean="0"/>
            </a:br>
            <a:endParaRPr lang="lv-LV" sz="1600" b="1" dirty="0" smtClean="0"/>
          </a:p>
          <a:p>
            <a:r>
              <a:rPr lang="en-US" sz="1600" b="1" dirty="0" smtClean="0"/>
              <a:t>February 6</a:t>
            </a:r>
            <a:r>
              <a:rPr lang="en-US" sz="1600" b="1" baseline="30000" dirty="0" smtClean="0"/>
              <a:t>th</a:t>
            </a:r>
            <a:r>
              <a:rPr lang="en-US" sz="1600" b="1" dirty="0" smtClean="0"/>
              <a:t>, Monday, 18.30</a:t>
            </a:r>
            <a:r>
              <a:rPr lang="en-US" sz="1600" dirty="0" smtClean="0"/>
              <a:t> - Antica Roma – “Tell the Board”. </a:t>
            </a:r>
            <a:r>
              <a:rPr lang="lv-LV" sz="1600" dirty="0" smtClean="0"/>
              <a:t> </a:t>
            </a:r>
            <a:r>
              <a:rPr lang="en-US" sz="1600" dirty="0" smtClean="0"/>
              <a:t>An opportunity for members and guests to meet in an informal atmosphere to discuss the CanCham with the Board and just network, while enjoying genuine Italian cuisine at the same time. </a:t>
            </a:r>
            <a:r>
              <a:rPr lang="en-US" sz="1600" dirty="0"/>
              <a:t> </a:t>
            </a:r>
            <a:endParaRPr lang="lv-LV" sz="1600" dirty="0" smtClean="0"/>
          </a:p>
          <a:p>
            <a:endParaRPr lang="en-US" sz="1600" dirty="0"/>
          </a:p>
          <a:p>
            <a:r>
              <a:rPr lang="en-US" sz="1600" b="1" dirty="0"/>
              <a:t>February 13</a:t>
            </a:r>
            <a:r>
              <a:rPr lang="en-US" sz="1600" b="1" baseline="30000" dirty="0"/>
              <a:t>th</a:t>
            </a:r>
            <a:r>
              <a:rPr lang="en-US" sz="1600" b="1" dirty="0"/>
              <a:t>,  Monday</a:t>
            </a:r>
            <a:r>
              <a:rPr lang="en-US" sz="1600" dirty="0"/>
              <a:t> - Partnership for Profit program orientation for members, Technical Partners office, Vienības gatve 109, 3</a:t>
            </a:r>
            <a:r>
              <a:rPr lang="en-US" sz="1600" baseline="30000" dirty="0"/>
              <a:t>rd</a:t>
            </a:r>
            <a:r>
              <a:rPr lang="en-US" sz="1600" dirty="0"/>
              <a:t> floor, 4</a:t>
            </a:r>
            <a:r>
              <a:rPr lang="en-US" sz="1600" baseline="30000" dirty="0"/>
              <a:t>th</a:t>
            </a:r>
            <a:r>
              <a:rPr lang="en-US" sz="1600" dirty="0"/>
              <a:t> office. </a:t>
            </a:r>
            <a:endParaRPr lang="lv-LV" sz="1600" u="sng" dirty="0" smtClean="0"/>
          </a:p>
          <a:p>
            <a:endParaRPr lang="en-US" sz="1600" dirty="0"/>
          </a:p>
          <a:p>
            <a:r>
              <a:rPr lang="en-US" sz="1600" b="1" dirty="0"/>
              <a:t>February 20</a:t>
            </a:r>
            <a:r>
              <a:rPr lang="en-US" sz="1600" b="1" baseline="30000" dirty="0"/>
              <a:t>th</a:t>
            </a:r>
            <a:r>
              <a:rPr lang="en-US" sz="1600" b="1" dirty="0"/>
              <a:t>,  Monday, 18.30</a:t>
            </a:r>
            <a:r>
              <a:rPr lang="en-US" sz="1600" dirty="0"/>
              <a:t> – Taiwan Evening, Ambassador R.C.Wu and Chung-Yung Keng, Deputy Head of Division of the Taipei Mission will be presenting Taiwan and business opportunities between Latvia and Taiwan at the Mercure Riga Centre Hotel, Elizabetes </a:t>
            </a:r>
            <a:r>
              <a:rPr lang="en-US" sz="1600" dirty="0" smtClean="0"/>
              <a:t>101</a:t>
            </a:r>
            <a:r>
              <a:rPr lang="lv-LV" sz="1600" dirty="0"/>
              <a:t>.</a:t>
            </a:r>
            <a:endParaRPr lang="en-US" sz="1600" dirty="0"/>
          </a:p>
        </p:txBody>
      </p:sp>
      <p:pic>
        <p:nvPicPr>
          <p:cNvPr id="16" name="Picture 15" descr="CCCL_LEFT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2852" y="1000100"/>
            <a:ext cx="342150" cy="214314"/>
          </a:xfrm>
          <a:prstGeom prst="rect">
            <a:avLst/>
          </a:prstGeom>
        </p:spPr>
      </p:pic>
      <p:pic>
        <p:nvPicPr>
          <p:cNvPr id="17" name="Picture 16" descr="cancham logo 4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290" y="0"/>
            <a:ext cx="2428892" cy="813245"/>
          </a:xfrm>
          <a:prstGeom prst="rect">
            <a:avLst/>
          </a:prstGeom>
        </p:spPr>
      </p:pic>
      <p:pic>
        <p:nvPicPr>
          <p:cNvPr id="18" name="Picture 17" descr="CCCL_LEFT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2852" y="4429124"/>
            <a:ext cx="342150" cy="214314"/>
          </a:xfrm>
          <a:prstGeom prst="rect">
            <a:avLst/>
          </a:prstGeom>
        </p:spPr>
      </p:pic>
      <p:pic>
        <p:nvPicPr>
          <p:cNvPr id="19" name="Picture 18" descr="CCCL_LEFT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2852" y="3428992"/>
            <a:ext cx="342150" cy="214314"/>
          </a:xfrm>
          <a:prstGeom prst="rect">
            <a:avLst/>
          </a:prstGeom>
        </p:spPr>
      </p:pic>
      <p:pic>
        <p:nvPicPr>
          <p:cNvPr id="20" name="Picture 19" descr="CCCL_LEFT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2852" y="2214546"/>
            <a:ext cx="342150" cy="214314"/>
          </a:xfrm>
          <a:prstGeom prst="rect">
            <a:avLst/>
          </a:prstGeom>
        </p:spPr>
      </p:pic>
      <p:sp>
        <p:nvSpPr>
          <p:cNvPr id="1033" name="AutoShape 9" descr="Attēlu rezultāti vaicājumam “siemens logo”"/>
          <p:cNvSpPr>
            <a:spLocks noChangeAspect="1" noChangeArrowheads="1"/>
          </p:cNvSpPr>
          <p:nvPr/>
        </p:nvSpPr>
        <p:spPr bwMode="auto">
          <a:xfrm>
            <a:off x="155575" y="-136525"/>
            <a:ext cx="298450" cy="298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" name="AutoShape 11" descr="Attēlu rezultāti vaicājumam “siemens logo”"/>
          <p:cNvSpPr>
            <a:spLocks noChangeAspect="1" noChangeArrowheads="1"/>
          </p:cNvSpPr>
          <p:nvPr/>
        </p:nvSpPr>
        <p:spPr bwMode="auto">
          <a:xfrm>
            <a:off x="155575" y="-136525"/>
            <a:ext cx="298450" cy="298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" name="AutoShape 13" descr="Attēlu rezultāti vaicājumam “siemens logo”"/>
          <p:cNvSpPr>
            <a:spLocks noChangeAspect="1" noChangeArrowheads="1"/>
          </p:cNvSpPr>
          <p:nvPr/>
        </p:nvSpPr>
        <p:spPr bwMode="auto">
          <a:xfrm>
            <a:off x="155575" y="-136525"/>
            <a:ext cx="298450" cy="298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00042" y="5461694"/>
            <a:ext cx="3857652" cy="353943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lv-LV" sz="1400" dirty="0" smtClean="0"/>
          </a:p>
          <a:p>
            <a:endParaRPr lang="lv-LV" sz="1400" dirty="0"/>
          </a:p>
          <a:p>
            <a:r>
              <a:rPr lang="en-US" sz="1400" dirty="0" smtClean="0"/>
              <a:t>Radisson Blu Latvija Hotel</a:t>
            </a:r>
            <a:endParaRPr lang="lv-LV" sz="1400" dirty="0" smtClean="0"/>
          </a:p>
          <a:p>
            <a:endParaRPr lang="lv-LV" sz="1400" dirty="0"/>
          </a:p>
          <a:p>
            <a:r>
              <a:rPr lang="en-US" sz="1400" dirty="0"/>
              <a:t>Siemens Osakeyhtio </a:t>
            </a:r>
            <a:r>
              <a:rPr lang="en-US" sz="1400" dirty="0" smtClean="0"/>
              <a:t>Latvija</a:t>
            </a:r>
            <a:endParaRPr lang="lv-LV" sz="1400" dirty="0" smtClean="0"/>
          </a:p>
          <a:p>
            <a:endParaRPr lang="lv-LV" sz="1400" dirty="0"/>
          </a:p>
          <a:p>
            <a:r>
              <a:rPr lang="lv-LV" sz="1400" dirty="0" smtClean="0"/>
              <a:t>Energolukss</a:t>
            </a:r>
          </a:p>
          <a:p>
            <a:endParaRPr lang="lv-LV" sz="1400" dirty="0" smtClean="0"/>
          </a:p>
          <a:p>
            <a:r>
              <a:rPr lang="en-US" sz="1400" dirty="0" smtClean="0"/>
              <a:t>Latvian American Eye Centre</a:t>
            </a:r>
            <a:endParaRPr lang="lv-LV" sz="1400" dirty="0" smtClean="0"/>
          </a:p>
          <a:p>
            <a:r>
              <a:rPr lang="lv-LV" sz="1400" dirty="0" smtClean="0"/>
              <a:t/>
            </a:r>
            <a:br>
              <a:rPr lang="lv-LV" sz="1400" dirty="0" smtClean="0"/>
            </a:br>
            <a:r>
              <a:rPr lang="en-US" sz="1400" dirty="0"/>
              <a:t>BG Real </a:t>
            </a:r>
            <a:r>
              <a:rPr lang="en-US" sz="1400" dirty="0" smtClean="0"/>
              <a:t>Estate </a:t>
            </a:r>
            <a:r>
              <a:rPr lang="lv-LV" sz="1400" dirty="0" smtClean="0"/>
              <a:t/>
            </a:r>
            <a:br>
              <a:rPr lang="lv-LV" sz="1400" dirty="0" smtClean="0"/>
            </a:br>
            <a:endParaRPr lang="lv-LV" sz="1400" dirty="0"/>
          </a:p>
          <a:p>
            <a:r>
              <a:rPr lang="en-US" sz="1400" dirty="0"/>
              <a:t>Pjotrs </a:t>
            </a:r>
            <a:r>
              <a:rPr lang="en-US" sz="1400" dirty="0" smtClean="0"/>
              <a:t>Kurtukovs</a:t>
            </a:r>
            <a:endParaRPr lang="lv-LV" sz="1400" dirty="0" smtClean="0"/>
          </a:p>
          <a:p>
            <a:endParaRPr lang="lv-LV" sz="1400" dirty="0"/>
          </a:p>
          <a:p>
            <a:r>
              <a:rPr lang="en-US" sz="1400" dirty="0"/>
              <a:t>(To join as a member, use the following link: </a:t>
            </a:r>
            <a:endParaRPr lang="lv-LV" sz="1400" dirty="0" smtClean="0"/>
          </a:p>
          <a:p>
            <a:r>
              <a:rPr lang="en-US" sz="1400" u="sng" dirty="0" smtClean="0">
                <a:hlinkClick r:id="rId5"/>
              </a:rPr>
              <a:t>http</a:t>
            </a:r>
            <a:r>
              <a:rPr lang="en-US" sz="1400" u="sng" dirty="0">
                <a:hlinkClick r:id="rId5"/>
              </a:rPr>
              <a:t>://cancham.lv/about-cancham/application</a:t>
            </a:r>
            <a:r>
              <a:rPr lang="en-US" sz="1400" dirty="0"/>
              <a:t>) </a:t>
            </a:r>
          </a:p>
        </p:txBody>
      </p:sp>
      <p:pic>
        <p:nvPicPr>
          <p:cNvPr id="1029" name="Picture 5" descr="http://cancham.lv/imgs/961/Logos/logo_Radisson_Blu_Latvija_small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86058" y="6143636"/>
            <a:ext cx="683425" cy="357190"/>
          </a:xfrm>
          <a:prstGeom prst="rect">
            <a:avLst/>
          </a:prstGeom>
          <a:noFill/>
        </p:spPr>
      </p:pic>
      <p:pic>
        <p:nvPicPr>
          <p:cNvPr id="1031" name="Picture 7" descr="http://cancham.lv/imgs/961/Logos/logo_laac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04613" y="7286643"/>
            <a:ext cx="666886" cy="500067"/>
          </a:xfrm>
          <a:prstGeom prst="rect">
            <a:avLst/>
          </a:prstGeom>
          <a:noFill/>
        </p:spPr>
      </p:pic>
      <p:pic>
        <p:nvPicPr>
          <p:cNvPr id="26" name="Picture 25" descr="lejupielāde (4)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804613" y="6572264"/>
            <a:ext cx="751491" cy="252817"/>
          </a:xfrm>
          <a:prstGeom prst="rect">
            <a:avLst/>
          </a:prstGeom>
        </p:spPr>
      </p:pic>
      <p:pic>
        <p:nvPicPr>
          <p:cNvPr id="27" name="Picture 26" descr="logo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754514" y="6929454"/>
            <a:ext cx="851689" cy="383509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500042" y="5429256"/>
            <a:ext cx="3857652" cy="3693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v-LV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NEW  MEMBERS  January  2017</a:t>
            </a:r>
            <a:endParaRPr lang="lv-LV" dirty="0" smtClean="0"/>
          </a:p>
        </p:txBody>
      </p:sp>
      <p:sp>
        <p:nvSpPr>
          <p:cNvPr id="33" name="TextBox 32"/>
          <p:cNvSpPr txBox="1"/>
          <p:nvPr/>
        </p:nvSpPr>
        <p:spPr>
          <a:xfrm>
            <a:off x="4572008" y="7786710"/>
            <a:ext cx="200026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Visit: </a:t>
            </a:r>
            <a:r>
              <a:rPr lang="lv-LV" sz="1400" dirty="0" smtClean="0">
                <a:hlinkClick r:id="rId10"/>
              </a:rPr>
              <a:t>www.cancham.lv/news</a:t>
            </a:r>
            <a:endParaRPr lang="lv-LV" sz="1400" dirty="0" smtClean="0"/>
          </a:p>
          <a:p>
            <a:endParaRPr lang="lv-LV" sz="1400" dirty="0" smtClean="0"/>
          </a:p>
          <a:p>
            <a:r>
              <a:rPr lang="lv-LV" sz="1400" dirty="0" smtClean="0">
                <a:hlinkClick r:id="rId11"/>
              </a:rPr>
              <a:t>www.faceboo.com/</a:t>
            </a:r>
          </a:p>
          <a:p>
            <a:r>
              <a:rPr lang="lv-LV" sz="1400" dirty="0" smtClean="0">
                <a:hlinkClick r:id="rId11"/>
              </a:rPr>
              <a:t>canchamlvatvia</a:t>
            </a:r>
            <a:endParaRPr lang="en-US" dirty="0"/>
          </a:p>
        </p:txBody>
      </p:sp>
      <p:pic>
        <p:nvPicPr>
          <p:cNvPr id="1041" name="Picture 17" descr="Red Canada 150 Logo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714884" y="5500694"/>
            <a:ext cx="1571636" cy="1571636"/>
          </a:xfrm>
          <a:prstGeom prst="rect">
            <a:avLst/>
          </a:prstGeom>
          <a:noFill/>
        </p:spPr>
      </p:pic>
      <p:cxnSp>
        <p:nvCxnSpPr>
          <p:cNvPr id="37" name="Straight Connector 36"/>
          <p:cNvCxnSpPr/>
          <p:nvPr/>
        </p:nvCxnSpPr>
        <p:spPr>
          <a:xfrm>
            <a:off x="4429132" y="7715272"/>
            <a:ext cx="2214578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4429132" y="7000892"/>
            <a:ext cx="242886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/>
              <a:t>June 5th,  Monday, 18.30 </a:t>
            </a:r>
            <a:r>
              <a:rPr lang="lv-LV" sz="1600" b="1" dirty="0"/>
              <a:t/>
            </a:r>
            <a:br>
              <a:rPr lang="lv-LV" sz="1600" b="1" dirty="0"/>
            </a:br>
            <a:r>
              <a:rPr lang="en-US" sz="1700" b="1" dirty="0" smtClean="0">
                <a:solidFill>
                  <a:srgbClr val="FF0000"/>
                </a:solidFill>
              </a:rPr>
              <a:t>Celebrating </a:t>
            </a:r>
            <a:r>
              <a:rPr lang="en-US" sz="1700" b="1" dirty="0">
                <a:solidFill>
                  <a:srgbClr val="FF0000"/>
                </a:solidFill>
              </a:rPr>
              <a:t>Canada</a:t>
            </a:r>
            <a:r>
              <a:rPr lang="en-US" sz="1600" dirty="0"/>
              <a:t> </a:t>
            </a:r>
          </a:p>
        </p:txBody>
      </p:sp>
      <p:cxnSp>
        <p:nvCxnSpPr>
          <p:cNvPr id="40" name="Straight Connector 39"/>
          <p:cNvCxnSpPr/>
          <p:nvPr/>
        </p:nvCxnSpPr>
        <p:spPr>
          <a:xfrm rot="5400000">
            <a:off x="-1356949" y="7214809"/>
            <a:ext cx="3571900" cy="79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 Box 3"/>
          <p:cNvSpPr txBox="1">
            <a:spLocks noChangeArrowheads="1"/>
          </p:cNvSpPr>
          <p:nvPr/>
        </p:nvSpPr>
        <p:spPr bwMode="auto">
          <a:xfrm>
            <a:off x="0" y="0"/>
            <a:ext cx="5572164" cy="92866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sz="4400" b="1" i="0" u="none" strike="noStrike" spc="50" normalizeH="0" baseline="0" dirty="0" smtClean="0">
                <a:ln w="11430"/>
                <a:solidFill>
                  <a:schemeClr val="bg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ill Sans MT" pitchFamily="34" charset="0"/>
                <a:cs typeface="Arial" pitchFamily="34" charset="0"/>
              </a:rPr>
              <a:t>                 </a:t>
            </a:r>
            <a:r>
              <a:rPr kumimoji="0" lang="lv-LV" sz="1000" b="1" i="0" u="none" strike="noStrike" spc="50" normalizeH="0" dirty="0" smtClean="0">
                <a:ln w="11430"/>
                <a:solidFill>
                  <a:schemeClr val="bg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ill Sans MT" pitchFamily="34" charset="0"/>
                <a:cs typeface="Arial" pitchFamily="34" charset="0"/>
              </a:rPr>
              <a:t>   </a:t>
            </a:r>
            <a:r>
              <a:rPr kumimoji="0" lang="lv-LV" sz="5400" b="1" i="0" u="none" strike="noStrike" spc="50" normalizeH="0" baseline="0" dirty="0" smtClean="0">
                <a:ln w="11430"/>
                <a:solidFill>
                  <a:schemeClr val="bg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ill Sans MT" pitchFamily="34" charset="0"/>
                <a:cs typeface="Arial" pitchFamily="34" charset="0"/>
              </a:rPr>
              <a:t>NEWS</a:t>
            </a:r>
            <a:endParaRPr kumimoji="0" lang="en-US" sz="5400" b="1" i="0" u="none" strike="noStrike" spc="50" normalizeH="0" baseline="0" dirty="0" smtClean="0">
              <a:ln w="11430"/>
              <a:solidFill>
                <a:schemeClr val="bg1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48" name="Picture 47" descr="bg_logo.jpe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500306" y="7786710"/>
            <a:ext cx="1244206" cy="5238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3235</TotalTime>
  <Words>35</Words>
  <Application>Microsoft Office PowerPoint</Application>
  <PresentationFormat>On-screen Show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Liena Sproģe</dc:creator>
  <cp:lastModifiedBy>Liena Sproģe</cp:lastModifiedBy>
  <cp:revision>110</cp:revision>
  <dcterms:created xsi:type="dcterms:W3CDTF">2017-01-24T08:33:40Z</dcterms:created>
  <dcterms:modified xsi:type="dcterms:W3CDTF">2017-01-26T14:29:05Z</dcterms:modified>
</cp:coreProperties>
</file>