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3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6869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508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032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048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997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37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483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431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596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247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472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C0892-73CF-469B-9D03-F68A49C0AE09}" type="datetimeFigureOut">
              <a:rPr lang="en-CA" smtClean="0"/>
              <a:t>26/01/17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EAF4-B2CC-468F-ABB2-082C8E72250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926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slide" Target="slide3.xml"/><Relationship Id="rId5" Type="http://schemas.openxmlformats.org/officeDocument/2006/relationships/slide" Target="slide7.xml"/><Relationship Id="rId6" Type="http://schemas.openxmlformats.org/officeDocument/2006/relationships/slide" Target="slide5.xml"/><Relationship Id="rId7" Type="http://schemas.openxmlformats.org/officeDocument/2006/relationships/slide" Target="slide4.xml"/><Relationship Id="rId8" Type="http://schemas.openxmlformats.org/officeDocument/2006/relationships/slide" Target="slide6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22852" y="180720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000" b="1" dirty="0" smtClean="0">
                <a:solidFill>
                  <a:schemeClr val="bg1"/>
                </a:solidFill>
              </a:rPr>
              <a:t>CCCL Business Development Groups</a:t>
            </a:r>
            <a:endParaRPr lang="en-CA" sz="4000" b="1" dirty="0">
              <a:solidFill>
                <a:schemeClr val="bg1"/>
              </a:solidFill>
            </a:endParaRPr>
          </a:p>
        </p:txBody>
      </p:sp>
      <p:sp>
        <p:nvSpPr>
          <p:cNvPr id="6" name="Oval 5">
            <a:hlinkClick r:id="rId3" action="ppaction://hlinksldjump"/>
          </p:cNvPr>
          <p:cNvSpPr/>
          <p:nvPr/>
        </p:nvSpPr>
        <p:spPr>
          <a:xfrm>
            <a:off x="1203452" y="2621280"/>
            <a:ext cx="2524760" cy="2515144"/>
          </a:xfrm>
          <a:prstGeom prst="ellipse">
            <a:avLst/>
          </a:prstGeom>
          <a:noFill/>
          <a:ln w="88900" cmpd="sng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Business Support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062984" y="1421764"/>
            <a:ext cx="2449576" cy="2286000"/>
          </a:xfrm>
          <a:prstGeom prst="ellipse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  <a:hlinkClick r:id="rId4" action="ppaction://hlinksldjump"/>
              </a:rPr>
              <a:t>Tourism &amp; Recreation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9615424" y="2564764"/>
            <a:ext cx="2566924" cy="2438309"/>
          </a:xfrm>
          <a:prstGeom prst="ellipse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400" b="1" dirty="0" smtClean="0">
              <a:solidFill>
                <a:schemeClr val="tx1"/>
              </a:solidFill>
              <a:hlinkClick r:id="rId5" action="ppaction://hlinksldjump"/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  <a:hlinkClick r:id="rId5" action="ppaction://hlinksldjump"/>
              </a:rPr>
              <a:t>Export</a:t>
            </a:r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2400" b="1" dirty="0" smtClean="0">
              <a:solidFill>
                <a:schemeClr val="tx1"/>
              </a:solidFill>
              <a:hlinkClick r:id="rId3" action="ppaction://hlinksldjump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39280" y="3949700"/>
            <a:ext cx="2564384" cy="2512060"/>
          </a:xfrm>
          <a:prstGeom prst="ellipse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  <a:hlinkClick r:id="rId6" action="ppaction://hlinksldjump"/>
              </a:rPr>
              <a:t>Construction Related </a:t>
            </a:r>
            <a:r>
              <a:rPr lang="en-CA" sz="2400" b="1" dirty="0" smtClean="0">
                <a:hlinkClick r:id="rId6" action="ppaction://hlinksldjump"/>
              </a:rPr>
              <a:t> </a:t>
            </a:r>
            <a:r>
              <a:rPr lang="en-CA" sz="2400" b="1" dirty="0" smtClean="0">
                <a:solidFill>
                  <a:schemeClr val="tx1"/>
                </a:solidFill>
                <a:hlinkClick r:id="rId6" action="ppaction://hlinksldjump"/>
              </a:rPr>
              <a:t>Support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9280" y="1463040"/>
            <a:ext cx="2326640" cy="2316480"/>
          </a:xfrm>
          <a:prstGeom prst="ellipse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  <a:hlinkClick r:id="rId7" action="ppaction://hlinksldjump"/>
              </a:rPr>
              <a:t>Medical Tourism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32504" y="3949700"/>
            <a:ext cx="2449576" cy="2512060"/>
          </a:xfrm>
          <a:prstGeom prst="ellipse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smtClean="0">
                <a:solidFill>
                  <a:schemeClr val="tx1"/>
                </a:solidFill>
                <a:hlinkClick r:id="rId8" action="ppaction://hlinksldjump"/>
              </a:rPr>
              <a:t>Business</a:t>
            </a:r>
          </a:p>
          <a:p>
            <a:pPr algn="ctr"/>
            <a:r>
              <a:rPr lang="en-CA" sz="2400" b="1" smtClean="0">
                <a:solidFill>
                  <a:schemeClr val="tx1"/>
                </a:solidFill>
                <a:hlinkClick r:id="rId8" action="ppaction://hlinksldjump"/>
              </a:rPr>
              <a:t>Promotion</a:t>
            </a:r>
            <a:endParaRPr lang="en-CA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337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b="1" dirty="0" smtClean="0">
                <a:solidFill>
                  <a:schemeClr val="bg1"/>
                </a:solidFill>
              </a:rPr>
              <a:t>Business Support</a:t>
            </a:r>
            <a:endParaRPr lang="en-CA" sz="44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54584" y="1825896"/>
            <a:ext cx="2011680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Business Maintenance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21430" y="1825896"/>
            <a:ext cx="1981201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Advisory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257797" y="1825896"/>
            <a:ext cx="1924596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Corporate</a:t>
            </a:r>
          </a:p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Hospitality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361" y="3579221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Accounting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Finance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Recruitment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lv-LV" sz="2400" b="1" dirty="0">
                <a:solidFill>
                  <a:schemeClr val="tx1"/>
                </a:solidFill>
              </a:rPr>
              <a:t>Work </a:t>
            </a:r>
            <a:r>
              <a:rPr lang="lv-LV" sz="2400" b="1" dirty="0" smtClean="0">
                <a:solidFill>
                  <a:schemeClr val="tx1"/>
                </a:solidFill>
              </a:rPr>
              <a:t>safety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Project management</a:t>
            </a: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51469" y="3644533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Business </a:t>
            </a:r>
            <a:r>
              <a:rPr lang="en-CA" sz="2400" b="1" dirty="0" smtClean="0">
                <a:solidFill>
                  <a:schemeClr val="tx1"/>
                </a:solidFill>
              </a:rPr>
              <a:t>consulting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Legal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>
                <a:solidFill>
                  <a:schemeClr val="tx1"/>
                </a:solidFill>
              </a:rPr>
              <a:t>Market </a:t>
            </a:r>
            <a:r>
              <a:rPr lang="en-CA" sz="2400" b="1" dirty="0" smtClean="0">
                <a:solidFill>
                  <a:schemeClr val="tx1"/>
                </a:solidFill>
              </a:rPr>
              <a:t>research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Organizational behaviour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4031" y="3448595"/>
            <a:ext cx="2625529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>
                <a:solidFill>
                  <a:schemeClr val="tx1"/>
                </a:solidFill>
              </a:rPr>
              <a:t>Event </a:t>
            </a:r>
            <a:r>
              <a:rPr lang="en-CA" sz="2400" b="1" dirty="0" smtClean="0">
                <a:solidFill>
                  <a:schemeClr val="tx1"/>
                </a:solidFill>
              </a:rPr>
              <a:t>organizing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Catering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Hotels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>
                <a:solidFill>
                  <a:schemeClr val="tx1"/>
                </a:solidFill>
              </a:rPr>
              <a:t>Business </a:t>
            </a:r>
            <a:r>
              <a:rPr lang="en-CA" sz="2400" b="1" dirty="0" smtClean="0">
                <a:solidFill>
                  <a:schemeClr val="tx1"/>
                </a:solidFill>
              </a:rPr>
              <a:t>concierge</a:t>
            </a: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endParaRPr lang="lv-LV" sz="1000" b="1" dirty="0">
              <a:solidFill>
                <a:schemeClr val="tx1"/>
              </a:solidFill>
            </a:endParaRP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endParaRPr lang="lv-LV" sz="1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76595" y="3618411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Real </a:t>
            </a:r>
            <a:r>
              <a:rPr lang="en-CA" sz="2400" b="1" dirty="0" smtClean="0">
                <a:solidFill>
                  <a:schemeClr val="tx1"/>
                </a:solidFill>
              </a:rPr>
              <a:t>estate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</a:t>
            </a:r>
            <a:r>
              <a:rPr lang="lv-LV" sz="2400" b="1" dirty="0" smtClean="0">
                <a:solidFill>
                  <a:schemeClr val="tx1"/>
                </a:solidFill>
              </a:rPr>
              <a:t>hipping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Warehousing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Facilities Maintenance</a:t>
            </a:r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006197" y="1809930"/>
            <a:ext cx="2036955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200" b="1" dirty="0" smtClean="0">
                <a:solidFill>
                  <a:schemeClr val="tx1"/>
                </a:solidFill>
              </a:rPr>
              <a:t>Transportation</a:t>
            </a:r>
            <a:endParaRPr lang="en-CA" sz="2200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709404" y="1858552"/>
            <a:ext cx="1996441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Facilities &amp; Logistics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89157" y="3229137"/>
            <a:ext cx="2419721" cy="2884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Air </a:t>
            </a:r>
            <a:r>
              <a:rPr lang="lv-LV" sz="2400" b="1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Ground </a:t>
            </a:r>
            <a:r>
              <a:rPr lang="lv-LV" sz="2400" b="1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r>
              <a:rPr lang="lv-LV" sz="2400" b="1" dirty="0" smtClean="0">
                <a:solidFill>
                  <a:schemeClr val="tx1"/>
                </a:solidFill>
              </a:rPr>
              <a:t>Fuel </a:t>
            </a:r>
            <a:r>
              <a:rPr lang="lv-LV" sz="2400" b="1" dirty="0" smtClean="0">
                <a:solidFill>
                  <a:schemeClr val="tx1"/>
                </a:solidFill>
              </a:rPr>
              <a:t>supply</a:t>
            </a: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endParaRPr lang="lv-LV" sz="1000" b="1" dirty="0">
              <a:solidFill>
                <a:schemeClr val="tx1"/>
              </a:solidFill>
            </a:endParaRPr>
          </a:p>
          <a:p>
            <a:pPr algn="ctr"/>
            <a:endParaRPr lang="lv-LV" sz="1000" b="1" dirty="0" smtClean="0">
              <a:solidFill>
                <a:schemeClr val="tx1"/>
              </a:solidFill>
            </a:endParaRPr>
          </a:p>
          <a:p>
            <a:pPr algn="ctr"/>
            <a:endParaRPr lang="lv-LV" sz="1000" b="1" dirty="0">
              <a:solidFill>
                <a:schemeClr val="tx1"/>
              </a:solidFill>
            </a:endParaRP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03288" y="6150174"/>
            <a:ext cx="403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 smtClean="0"/>
              <a:t>Work group leader: Inta Cinīte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8998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19" grpId="0"/>
      <p:bldP spid="20" grpId="0"/>
      <p:bldP spid="21" grpId="0"/>
      <p:bldP spid="22" grpId="0" animBg="1"/>
      <p:bldP spid="23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3600" b="1" dirty="0" smtClean="0">
                <a:solidFill>
                  <a:schemeClr val="bg1"/>
                </a:solidFill>
              </a:rPr>
              <a:t>Business Travel, Tourism </a:t>
            </a:r>
            <a:r>
              <a:rPr lang="en-CA" sz="3600" b="1" dirty="0" smtClean="0">
                <a:solidFill>
                  <a:schemeClr val="bg1"/>
                </a:solidFill>
              </a:rPr>
              <a:t>&amp; Recreation</a:t>
            </a:r>
            <a:endParaRPr lang="en-CA" sz="36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05636" y="2257262"/>
            <a:ext cx="2248918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Hospitality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830941" y="2257262"/>
            <a:ext cx="2276856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Activities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384184" y="2223006"/>
            <a:ext cx="2197460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Transportation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5355" y="3618411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Hotels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Restaurants</a:t>
            </a:r>
            <a:endParaRPr lang="en-CA" sz="24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Catering</a:t>
            </a: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13305" y="3393731"/>
            <a:ext cx="2443629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Conferences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Exhibitions</a:t>
            </a:r>
            <a:endParaRPr lang="en-CA" sz="24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Recreation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Cultural activities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22640" y="3533499"/>
            <a:ext cx="2437162" cy="2508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Air </a:t>
            </a:r>
            <a:r>
              <a:rPr lang="en-CA" sz="2400" b="1" dirty="0" smtClean="0">
                <a:solidFill>
                  <a:schemeClr val="tx1"/>
                </a:solidFill>
              </a:rPr>
              <a:t>transport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Ground transport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Fuel </a:t>
            </a:r>
            <a:r>
              <a:rPr lang="en-CA" sz="2400" b="1" dirty="0" smtClean="0">
                <a:solidFill>
                  <a:schemeClr val="tx1"/>
                </a:solidFill>
              </a:rPr>
              <a:t>support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9258" y="6121982"/>
            <a:ext cx="4864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/>
              <a:t>Work group leader</a:t>
            </a:r>
            <a:r>
              <a:rPr lang="lv-LV" sz="2400" b="1" dirty="0" smtClean="0"/>
              <a:t>:  Karina Krivorota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84677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20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b="1" dirty="0" smtClean="0">
                <a:solidFill>
                  <a:schemeClr val="bg1"/>
                </a:solidFill>
              </a:rPr>
              <a:t>Medical Tourism</a:t>
            </a:r>
            <a:endParaRPr lang="en-CA" sz="44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45629" y="2179318"/>
            <a:ext cx="2011680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Medical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229494" y="2179318"/>
            <a:ext cx="1981201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Medical supplies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32658" y="2130789"/>
            <a:ext cx="1924596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Support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5406" y="3835253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Vision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Dental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Virotherapy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Operations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Skin </a:t>
            </a:r>
            <a:r>
              <a:rPr lang="en-CA" sz="2400" b="1" dirty="0" smtClean="0">
                <a:solidFill>
                  <a:schemeClr val="tx1"/>
                </a:solidFill>
              </a:rPr>
              <a:t>care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4030" y="3835253"/>
            <a:ext cx="2932554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Equipment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Health care </a:t>
            </a:r>
            <a:r>
              <a:rPr lang="en-CA" sz="2400" b="1" dirty="0" smtClean="0">
                <a:solidFill>
                  <a:schemeClr val="tx1"/>
                </a:solidFill>
              </a:rPr>
              <a:t>products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Engineering </a:t>
            </a:r>
            <a:r>
              <a:rPr lang="en-CA" sz="2400" b="1" dirty="0" smtClean="0">
                <a:solidFill>
                  <a:schemeClr val="tx1"/>
                </a:solidFill>
              </a:rPr>
              <a:t>systems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34680" y="3861379"/>
            <a:ext cx="3371795" cy="2508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Business </a:t>
            </a:r>
            <a:r>
              <a:rPr lang="en-CA" sz="2400" b="1" dirty="0" smtClean="0">
                <a:solidFill>
                  <a:schemeClr val="tx1"/>
                </a:solidFill>
              </a:rPr>
              <a:t>development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Health &amp; </a:t>
            </a:r>
            <a:r>
              <a:rPr lang="en-CA" sz="2400" b="1" dirty="0" smtClean="0">
                <a:solidFill>
                  <a:schemeClr val="tx1"/>
                </a:solidFill>
              </a:rPr>
              <a:t>safety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Regulatory &amp; </a:t>
            </a:r>
            <a:r>
              <a:rPr lang="en-CA" sz="2400" b="1" dirty="0" smtClean="0">
                <a:solidFill>
                  <a:schemeClr val="tx1"/>
                </a:solidFill>
              </a:rPr>
              <a:t>compliance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7736" y="6038076"/>
            <a:ext cx="6744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/>
              <a:t>Work group </a:t>
            </a:r>
            <a:r>
              <a:rPr lang="lv-LV" sz="2400" b="1" dirty="0" smtClean="0"/>
              <a:t>leaders: </a:t>
            </a:r>
            <a:r>
              <a:rPr lang="lv-LV" sz="2400" b="1" dirty="0" smtClean="0"/>
              <a:t>Kintija </a:t>
            </a:r>
            <a:r>
              <a:rPr lang="lv-LV" sz="2400" b="1" dirty="0" smtClean="0"/>
              <a:t>Barloti, Inguna Gustava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40769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20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b="1" dirty="0" smtClean="0">
                <a:solidFill>
                  <a:schemeClr val="bg1"/>
                </a:solidFill>
              </a:rPr>
              <a:t>Construction Related Services</a:t>
            </a:r>
            <a:endParaRPr lang="en-CA" sz="44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39788" y="1900475"/>
            <a:ext cx="2158275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Materials &amp; Equipment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38728" y="1900475"/>
            <a:ext cx="2243836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Engineering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404132" y="1900475"/>
            <a:ext cx="2248367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Environmental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2861" y="3618411"/>
            <a:ext cx="2842315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Electrical &amp; </a:t>
            </a:r>
            <a:r>
              <a:rPr lang="en-CA" sz="2400" b="1" dirty="0" smtClean="0">
                <a:solidFill>
                  <a:schemeClr val="tx1"/>
                </a:solidFill>
              </a:rPr>
              <a:t>heating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Furniture &amp; </a:t>
            </a:r>
            <a:r>
              <a:rPr lang="en-CA" sz="2400" b="1" dirty="0" smtClean="0">
                <a:solidFill>
                  <a:schemeClr val="tx1"/>
                </a:solidFill>
              </a:rPr>
              <a:t>fixtures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Construction materials</a:t>
            </a:r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04580" y="3306205"/>
            <a:ext cx="278941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Construction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>
                <a:solidFill>
                  <a:schemeClr val="tx1"/>
                </a:solidFill>
              </a:rPr>
              <a:t>Architectural </a:t>
            </a:r>
            <a:r>
              <a:rPr lang="en-CA" sz="2400" b="1" dirty="0" smtClean="0">
                <a:solidFill>
                  <a:schemeClr val="tx1"/>
                </a:solidFill>
              </a:rPr>
              <a:t>design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Project management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03662" y="3306205"/>
            <a:ext cx="2809374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Water </a:t>
            </a:r>
            <a:r>
              <a:rPr lang="en-CA" sz="2400" b="1" dirty="0" smtClean="0">
                <a:solidFill>
                  <a:schemeClr val="tx1"/>
                </a:solidFill>
              </a:rPr>
              <a:t>management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Environmental </a:t>
            </a:r>
            <a:r>
              <a:rPr lang="en-CA" sz="2400" b="1" dirty="0" smtClean="0">
                <a:solidFill>
                  <a:schemeClr val="tx1"/>
                </a:solidFill>
              </a:rPr>
              <a:t>protection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02743" y="3494315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Maintenance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Shipping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W</a:t>
            </a:r>
            <a:r>
              <a:rPr lang="en-CA" sz="2400" b="1" dirty="0" smtClean="0">
                <a:solidFill>
                  <a:schemeClr val="tx1"/>
                </a:solidFill>
              </a:rPr>
              <a:t>arehousing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Leasing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198864" y="1903379"/>
            <a:ext cx="2119885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Support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09169" y="6166310"/>
            <a:ext cx="4032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/>
              <a:t>Work group leader</a:t>
            </a:r>
            <a:r>
              <a:rPr lang="lv-LV" sz="2400" b="1" dirty="0" smtClean="0"/>
              <a:t>: Ed </a:t>
            </a:r>
            <a:r>
              <a:rPr lang="lv-LV" sz="2400" b="1" dirty="0" smtClean="0"/>
              <a:t>Kalvins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8786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19" grpId="0"/>
      <p:bldP spid="20" grpId="0"/>
      <p:bldP spid="21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4400" b="1" dirty="0" smtClean="0">
                <a:solidFill>
                  <a:schemeClr val="bg1"/>
                </a:solidFill>
              </a:rPr>
              <a:t>Business</a:t>
            </a:r>
            <a:r>
              <a:rPr lang="en-CA" sz="4400" b="1" dirty="0" smtClean="0">
                <a:solidFill>
                  <a:schemeClr val="bg1"/>
                </a:solidFill>
              </a:rPr>
              <a:t> Promotion</a:t>
            </a:r>
            <a:endParaRPr lang="en-CA" sz="44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94546" y="1998032"/>
            <a:ext cx="2011680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Marketing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63595" y="1998031"/>
            <a:ext cx="1981201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Promotional</a:t>
            </a: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products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202165" y="2006958"/>
            <a:ext cx="1924596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Outreach support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4323" y="3634802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IT </a:t>
            </a:r>
            <a:r>
              <a:rPr lang="en-CA" sz="2400" b="1" dirty="0" smtClean="0">
                <a:solidFill>
                  <a:schemeClr val="tx1"/>
                </a:solidFill>
              </a:rPr>
              <a:t>Services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W</a:t>
            </a:r>
            <a:r>
              <a:rPr lang="en-CA" sz="2400" b="1" dirty="0" smtClean="0">
                <a:solidFill>
                  <a:schemeClr val="tx1"/>
                </a:solidFill>
              </a:rPr>
              <a:t>ebsites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Online </a:t>
            </a:r>
            <a:r>
              <a:rPr lang="en-CA" sz="2400" b="1" dirty="0" smtClean="0">
                <a:solidFill>
                  <a:schemeClr val="tx1"/>
                </a:solidFill>
              </a:rPr>
              <a:t>shopping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>
                <a:solidFill>
                  <a:schemeClr val="tx1"/>
                </a:solidFill>
              </a:rPr>
              <a:t>P</a:t>
            </a:r>
            <a:r>
              <a:rPr lang="en-CA" sz="2400" b="1" dirty="0" smtClean="0">
                <a:solidFill>
                  <a:schemeClr val="tx1"/>
                </a:solidFill>
              </a:rPr>
              <a:t>ackaging</a:t>
            </a:r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85505" y="3663541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Printing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Commercials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Film Production</a:t>
            </a: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008400" y="3663541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Trade shows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Advertising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Communication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Public </a:t>
            </a:r>
            <a:r>
              <a:rPr lang="en-CA" sz="2400" b="1" dirty="0" smtClean="0">
                <a:solidFill>
                  <a:schemeClr val="tx1"/>
                </a:solidFill>
              </a:rPr>
              <a:t>relations</a:t>
            </a:r>
          </a:p>
          <a:p>
            <a:pPr algn="ctr"/>
            <a:endParaRPr lang="en-CA" sz="24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83240" y="6027054"/>
            <a:ext cx="6232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/>
              <a:t>Work group </a:t>
            </a:r>
            <a:r>
              <a:rPr lang="lv-LV" sz="2400" b="1" dirty="0" smtClean="0"/>
              <a:t>leaders: </a:t>
            </a:r>
            <a:r>
              <a:rPr lang="lv-LV" sz="2400" b="1" dirty="0" smtClean="0"/>
              <a:t>Jan </a:t>
            </a:r>
            <a:r>
              <a:rPr lang="lv-LV" sz="2400" b="1" dirty="0" smtClean="0"/>
              <a:t>Welitz, Arvids Godjuks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82557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cancham.lv/imgs/961/CCCL_n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84" y="180721"/>
            <a:ext cx="3790696" cy="10283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032504" y="180721"/>
            <a:ext cx="8159496" cy="102831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b="1" dirty="0" smtClean="0">
                <a:solidFill>
                  <a:schemeClr val="bg1"/>
                </a:solidFill>
              </a:rPr>
              <a:t>Export</a:t>
            </a:r>
            <a:endParaRPr lang="en-CA" sz="4400" b="1" dirty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16090" y="2063640"/>
            <a:ext cx="2220989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Manufactured</a:t>
            </a: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products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22079" y="2065966"/>
            <a:ext cx="2156162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Food &amp; drink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302101" y="2063639"/>
            <a:ext cx="2148113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Technical services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0519" y="3618411"/>
            <a:ext cx="3068679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Construction </a:t>
            </a:r>
            <a:r>
              <a:rPr lang="en-CA" sz="2400" b="1" dirty="0" smtClean="0">
                <a:solidFill>
                  <a:schemeClr val="tx1"/>
                </a:solidFill>
              </a:rPr>
              <a:t>materials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Furniture &amp; </a:t>
            </a:r>
            <a:r>
              <a:rPr lang="en-CA" sz="2400" b="1" dirty="0" smtClean="0">
                <a:solidFill>
                  <a:schemeClr val="tx1"/>
                </a:solidFill>
              </a:rPr>
              <a:t>fixtures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Health </a:t>
            </a:r>
            <a:r>
              <a:rPr lang="en-CA" sz="2400" b="1" dirty="0" smtClean="0">
                <a:solidFill>
                  <a:schemeClr val="tx1"/>
                </a:solidFill>
              </a:rPr>
              <a:t>care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Home </a:t>
            </a:r>
            <a:r>
              <a:rPr lang="en-CA" sz="2400" b="1" dirty="0" smtClean="0">
                <a:solidFill>
                  <a:schemeClr val="tx1"/>
                </a:solidFill>
              </a:rPr>
              <a:t>items</a:t>
            </a: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66115" y="3670659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Beer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Frozen goods</a:t>
            </a: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2400" b="1" dirty="0" smtClean="0">
              <a:solidFill>
                <a:schemeClr val="tx1"/>
              </a:solidFill>
            </a:endParaRP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21975" y="3594466"/>
            <a:ext cx="3125148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Energy </a:t>
            </a:r>
            <a:r>
              <a:rPr lang="en-CA" sz="2400" b="1" dirty="0" smtClean="0">
                <a:solidFill>
                  <a:schemeClr val="tx1"/>
                </a:solidFill>
              </a:rPr>
              <a:t>technology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Project Management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Environmental services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Medical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Film &amp; </a:t>
            </a:r>
            <a:r>
              <a:rPr lang="en-CA" sz="2400" b="1" dirty="0" smtClean="0">
                <a:solidFill>
                  <a:schemeClr val="tx1"/>
                </a:solidFill>
              </a:rPr>
              <a:t>art</a:t>
            </a: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163465" y="3668046"/>
            <a:ext cx="2312126" cy="25341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IT &amp; web </a:t>
            </a:r>
            <a:r>
              <a:rPr lang="en-CA" sz="2400" b="1" dirty="0" smtClean="0">
                <a:solidFill>
                  <a:schemeClr val="tx1"/>
                </a:solidFill>
              </a:rPr>
              <a:t>design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Shipping &amp; </a:t>
            </a:r>
            <a:r>
              <a:rPr lang="en-CA" sz="2400" b="1" dirty="0" smtClean="0">
                <a:solidFill>
                  <a:schemeClr val="tx1"/>
                </a:solidFill>
              </a:rPr>
              <a:t>warehousing</a:t>
            </a: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Financial</a:t>
            </a:r>
          </a:p>
          <a:p>
            <a:pPr algn="ctr"/>
            <a:endParaRPr lang="en-CA" sz="2400" b="1" dirty="0">
              <a:solidFill>
                <a:schemeClr val="tx1"/>
              </a:solidFill>
            </a:endParaRPr>
          </a:p>
          <a:p>
            <a:pPr algn="ctr"/>
            <a:endParaRPr lang="en-CA" sz="1000" b="1" dirty="0" smtClean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  <a:p>
            <a:pPr algn="ctr"/>
            <a:endParaRPr lang="en-CA" sz="1000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274074" y="2063639"/>
            <a:ext cx="2092963" cy="1136469"/>
          </a:xfrm>
          <a:prstGeom prst="roundRect">
            <a:avLst/>
          </a:prstGeom>
          <a:noFill/>
          <a:ln w="889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b="1" dirty="0" smtClean="0">
                <a:solidFill>
                  <a:schemeClr val="tx1"/>
                </a:solidFill>
              </a:rPr>
              <a:t>Business support </a:t>
            </a:r>
            <a:endParaRPr lang="en-CA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6444" y="6233073"/>
            <a:ext cx="4620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 smtClean="0"/>
              <a:t>Work group leader: Ēriks Seminovs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87716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7" grpId="0" animBg="1"/>
      <p:bldP spid="3" grpId="0"/>
      <p:bldP spid="19" grpId="0"/>
      <p:bldP spid="20" grpId="0"/>
      <p:bldP spid="21" grpId="0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250</Words>
  <Application>Microsoft Macintosh PowerPoint</Application>
  <PresentationFormat>Custom</PresentationFormat>
  <Paragraphs>221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Inta Cinite</dc:creator>
  <cp:lastModifiedBy>Ed Kalvins</cp:lastModifiedBy>
  <cp:revision>30</cp:revision>
  <dcterms:created xsi:type="dcterms:W3CDTF">2017-01-18T23:13:14Z</dcterms:created>
  <dcterms:modified xsi:type="dcterms:W3CDTF">2017-01-26T14:38:15Z</dcterms:modified>
</cp:coreProperties>
</file>