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D0C72-E5D6-43C0-846A-6A6F26932BFF}" type="datetimeFigureOut">
              <a:rPr lang="lv-LV" smtClean="0"/>
              <a:t>25/01/2017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E84D4-729F-4FBA-8BE5-F8D8814FA815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/>
          <a:lstStyle/>
          <a:p>
            <a:r>
              <a:rPr lang="en-US" b="1" dirty="0" smtClean="0"/>
              <a:t>What </a:t>
            </a:r>
            <a:r>
              <a:rPr lang="en-US" b="1" dirty="0" smtClean="0"/>
              <a:t>can an </a:t>
            </a:r>
            <a:r>
              <a:rPr lang="en-US" b="1" dirty="0" smtClean="0"/>
              <a:t>environmental </a:t>
            </a:r>
            <a:r>
              <a:rPr lang="en-US" b="1" dirty="0" smtClean="0"/>
              <a:t>consultant </a:t>
            </a:r>
            <a:r>
              <a:rPr lang="en-US" b="1" dirty="0" smtClean="0"/>
              <a:t>do for you?</a:t>
            </a:r>
            <a:endParaRPr lang="lv-LV" b="1" dirty="0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3"/>
            <a:ext cx="4032448" cy="757203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23528" y="41490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Ivars Pavasars</a:t>
            </a:r>
          </a:p>
          <a:p>
            <a:pPr algn="l"/>
            <a:endParaRPr lang="en-US" sz="2400" b="1" dirty="0" smtClean="0"/>
          </a:p>
          <a:p>
            <a:pPr algn="l"/>
            <a:r>
              <a:rPr lang="lv-LV" sz="2400" b="1" dirty="0" err="1" smtClean="0"/>
              <a:t>January</a:t>
            </a:r>
            <a:r>
              <a:rPr lang="lv-LV" sz="2400" b="1" dirty="0" smtClean="0"/>
              <a:t> </a:t>
            </a:r>
            <a:r>
              <a:rPr lang="lv-LV" sz="2400" b="1" dirty="0"/>
              <a:t>26th, </a:t>
            </a:r>
            <a:r>
              <a:rPr lang="lv-LV" sz="2400" b="1" dirty="0" smtClean="0"/>
              <a:t>2017</a:t>
            </a:r>
            <a:endParaRPr lang="en-US" sz="2400" b="1" dirty="0" smtClean="0"/>
          </a:p>
          <a:p>
            <a:pPr algn="l"/>
            <a:r>
              <a:rPr lang="en-US" sz="2400" b="1" dirty="0"/>
              <a:t>Canadian Chamber of Commerce in Latvia</a:t>
            </a:r>
            <a:endParaRPr lang="lv-LV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873" y="6326042"/>
            <a:ext cx="4402832" cy="274042"/>
          </a:xfrm>
        </p:spPr>
        <p:txBody>
          <a:bodyPr>
            <a:noAutofit/>
          </a:bodyPr>
          <a:lstStyle/>
          <a:p>
            <a:r>
              <a:rPr lang="en-US" sz="1600" dirty="0"/>
              <a:t>Your environmental partner in Latvia and in the EU</a:t>
            </a:r>
            <a:endParaRPr lang="lv-LV" sz="1600" dirty="0"/>
          </a:p>
        </p:txBody>
      </p:sp>
      <p:pic>
        <p:nvPicPr>
          <p:cNvPr id="5" name="Satura vietturis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216238"/>
            <a:ext cx="3059832" cy="574567"/>
          </a:xfrm>
          <a:prstGeom prst="rect">
            <a:avLst/>
          </a:prstGeom>
        </p:spPr>
      </p:pic>
      <p:sp>
        <p:nvSpPr>
          <p:cNvPr id="3" name="Taisnstūris 2"/>
          <p:cNvSpPr/>
          <p:nvPr/>
        </p:nvSpPr>
        <p:spPr>
          <a:xfrm>
            <a:off x="606184" y="520236"/>
            <a:ext cx="7240354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4000" dirty="0" smtClean="0"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Latvian and EU environmental </a:t>
            </a:r>
            <a:r>
              <a:rPr lang="en-US" sz="4000" dirty="0">
                <a:latin typeface="Myriad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legislation and requirements</a:t>
            </a:r>
            <a:endParaRPr lang="lv-LV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aisnstūris 5"/>
          <p:cNvSpPr/>
          <p:nvPr/>
        </p:nvSpPr>
        <p:spPr>
          <a:xfrm>
            <a:off x="803293" y="2699648"/>
            <a:ext cx="6846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 i="1" dirty="0"/>
              <a:t>http://www.varam.gov.lv/lat/likumdosana/normativie_akti/</a:t>
            </a:r>
          </a:p>
        </p:txBody>
      </p:sp>
      <p:sp>
        <p:nvSpPr>
          <p:cNvPr id="7" name="Taisnstūris 6"/>
          <p:cNvSpPr/>
          <p:nvPr/>
        </p:nvSpPr>
        <p:spPr>
          <a:xfrm>
            <a:off x="1439652" y="3307396"/>
            <a:ext cx="53823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Noise, Waste, Soil, Natural resource tax, Air pollution, Packaging, Environmental impact assessment, Specially protected Nature Territories, Chemicals, Industrial pollution 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  <a:p>
            <a:r>
              <a:rPr lang="en-US" sz="2000" dirty="0" smtClean="0"/>
              <a:t>etc.  In total 22 subcategories</a:t>
            </a:r>
            <a:endParaRPr lang="lv-LV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>Environmental permits and reporting to </a:t>
            </a:r>
            <a:r>
              <a:rPr lang="en-US" sz="4000" dirty="0" smtClean="0"/>
              <a:t>authorities</a:t>
            </a:r>
            <a:endParaRPr lang="lv-LV" sz="4000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A, B or C permits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Directive </a:t>
            </a:r>
            <a:r>
              <a:rPr lang="en-US" dirty="0"/>
              <a:t>on industrial emissions 2010/75/EU </a:t>
            </a:r>
            <a:r>
              <a:rPr lang="en-US" dirty="0" smtClean="0"/>
              <a:t>(recast </a:t>
            </a:r>
            <a:r>
              <a:rPr lang="en-US" dirty="0" smtClean="0"/>
              <a:t>IPPC </a:t>
            </a:r>
            <a:r>
              <a:rPr lang="en-US" dirty="0" smtClean="0"/>
              <a:t>directive) </a:t>
            </a: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4" name="Satura viettur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16238"/>
            <a:ext cx="3059832" cy="57456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51920" y="6229479"/>
            <a:ext cx="4402832" cy="274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/>
              <a:t>Your environmental partner in Latvia and in the EU</a:t>
            </a:r>
            <a:endParaRPr lang="lv-LV" sz="1600" dirty="0"/>
          </a:p>
        </p:txBody>
      </p:sp>
    </p:spTree>
    <p:extLst>
      <p:ext uri="{BB962C8B-B14F-4D97-AF65-F5344CB8AC3E}">
        <p14:creationId xmlns:p14="http://schemas.microsoft.com/office/powerpoint/2010/main" val="2693802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Environmental Due Diligence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audit</a:t>
            </a:r>
          </a:p>
          <a:p>
            <a:endParaRPr lang="en-US" dirty="0" smtClean="0"/>
          </a:p>
          <a:p>
            <a:r>
              <a:rPr lang="en-US" dirty="0" smtClean="0"/>
              <a:t>In North America - </a:t>
            </a:r>
            <a:r>
              <a:rPr lang="en-US" i="1" dirty="0" smtClean="0"/>
              <a:t>Phase I and II environmental site assessment</a:t>
            </a:r>
          </a:p>
          <a:p>
            <a:endParaRPr lang="en-US" dirty="0" smtClean="0"/>
          </a:p>
          <a:p>
            <a:r>
              <a:rPr lang="en-US" dirty="0" smtClean="0"/>
              <a:t>Environmental risks assessment</a:t>
            </a:r>
          </a:p>
          <a:p>
            <a:r>
              <a:rPr lang="en-US" dirty="0" smtClean="0"/>
              <a:t>Environmental compliance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0519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US" dirty="0"/>
              <a:t>Territorial (spatial development) plan requirements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pic>
        <p:nvPicPr>
          <p:cNvPr id="6" name="Attēls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484784"/>
            <a:ext cx="5655770" cy="3778746"/>
          </a:xfrm>
          <a:prstGeom prst="rect">
            <a:avLst/>
          </a:prstGeom>
        </p:spPr>
      </p:pic>
      <p:pic>
        <p:nvPicPr>
          <p:cNvPr id="4" name="Satura vietturis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28" r="6290" b="23256"/>
          <a:stretch/>
        </p:blipFill>
        <p:spPr>
          <a:xfrm>
            <a:off x="485800" y="3861048"/>
            <a:ext cx="4835945" cy="2520280"/>
          </a:xfrm>
        </p:spPr>
      </p:pic>
    </p:spTree>
    <p:extLst>
      <p:ext uri="{BB962C8B-B14F-4D97-AF65-F5344CB8AC3E}">
        <p14:creationId xmlns:p14="http://schemas.microsoft.com/office/powerpoint/2010/main" val="4149572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Environmental Impact Assessment (EIA, SEA)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Directive  </a:t>
            </a:r>
            <a:r>
              <a:rPr lang="en-US" dirty="0" smtClean="0"/>
              <a:t>2011/92/EU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 the  assessment  of  the  effects  of  certain  public  and  private  projects  on  the  environment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2463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42910" y="1142984"/>
            <a:ext cx="8229600" cy="3643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your attention</a:t>
            </a:r>
            <a:r>
              <a:rPr kumimoji="0" lang="lv-LV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lv-L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SIA </a:t>
            </a:r>
            <a:r>
              <a:rPr kumimoji="0" lang="lv-L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“Vides eksperti”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200" dirty="0" err="1" smtClean="0"/>
              <a:t>Ganībus</a:t>
            </a:r>
            <a:r>
              <a:rPr lang="en-US" sz="3200" dirty="0" smtClean="0"/>
              <a:t> </a:t>
            </a:r>
            <a:r>
              <a:rPr lang="en-US" sz="3200" dirty="0" err="1" smtClean="0"/>
              <a:t>dambis</a:t>
            </a:r>
            <a:r>
              <a:rPr lang="en-US" sz="3200" dirty="0" smtClean="0"/>
              <a:t> 24D, </a:t>
            </a:r>
            <a:r>
              <a:rPr lang="en-US" sz="3200" dirty="0" err="1" smtClean="0"/>
              <a:t>Rīga</a:t>
            </a:r>
            <a:endParaRPr kumimoji="0" lang="lv-L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200" dirty="0" smtClean="0"/>
              <a:t>birojs</a:t>
            </a:r>
            <a:r>
              <a:rPr lang="lv-LV" sz="3200" dirty="0" smtClean="0"/>
              <a:t>@videseksperti.lv</a:t>
            </a:r>
            <a:endParaRPr kumimoji="0" lang="lv-L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lv-LV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videseksperti.lv</a:t>
            </a:r>
            <a:r>
              <a:rPr kumimoji="0" lang="lv-L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470" y="4255544"/>
            <a:ext cx="3844714" cy="19817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179</Words>
  <Application>Microsoft Office PowerPoint</Application>
  <PresentationFormat>Slaidrāde ekrānā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Times New Roman</vt:lpstr>
      <vt:lpstr>Office Theme</vt:lpstr>
      <vt:lpstr>What can an environmental consultant do for you?</vt:lpstr>
      <vt:lpstr>Your environmental partner in Latvia and in the EU</vt:lpstr>
      <vt:lpstr>Environmental permits and reporting to authorities</vt:lpstr>
      <vt:lpstr>Environmental Due Diligence </vt:lpstr>
      <vt:lpstr>Territorial (spatial development) plan requirements </vt:lpstr>
      <vt:lpstr>Environmental Impact Assessment (EIA, SEA) </vt:lpstr>
      <vt:lpstr>PowerPoint prezentācija</vt:lpstr>
    </vt:vector>
  </TitlesOfParts>
  <Company>Vides Eksperti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Kristine Dobraja</dc:creator>
  <cp:lastModifiedBy>Ivars Pavasars</cp:lastModifiedBy>
  <cp:revision>20</cp:revision>
  <dcterms:created xsi:type="dcterms:W3CDTF">2014-11-19T12:12:05Z</dcterms:created>
  <dcterms:modified xsi:type="dcterms:W3CDTF">2017-01-25T18:58:03Z</dcterms:modified>
</cp:coreProperties>
</file>