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97" r:id="rId3"/>
    <p:sldId id="298" r:id="rId4"/>
    <p:sldId id="299" r:id="rId5"/>
    <p:sldId id="300" r:id="rId6"/>
    <p:sldId id="301" r:id="rId7"/>
    <p:sldId id="302" r:id="rId8"/>
    <p:sldId id="285" r:id="rId9"/>
    <p:sldId id="25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GIF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GIF"/><Relationship Id="rId16" Type="http://schemas.openxmlformats.org/officeDocument/2006/relationships/image" Target="../media/image15.GIF"/><Relationship Id="rId17" Type="http://schemas.openxmlformats.org/officeDocument/2006/relationships/image" Target="../media/image16.GIF"/><Relationship Id="rId18" Type="http://schemas.openxmlformats.org/officeDocument/2006/relationships/image" Target="../media/image17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image" Target="../media/image4.GIF"/><Relationship Id="rId6" Type="http://schemas.openxmlformats.org/officeDocument/2006/relationships/image" Target="../media/image5.png"/><Relationship Id="rId7" Type="http://schemas.openxmlformats.org/officeDocument/2006/relationships/image" Target="../media/image6.gif"/><Relationship Id="rId8" Type="http://schemas.openxmlformats.org/officeDocument/2006/relationships/image" Target="../media/image7.GIF"/><Relationship Id="rId9" Type="http://schemas.openxmlformats.org/officeDocument/2006/relationships/image" Target="../media/image8.gif"/><Relationship Id="rId10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image" Target="../media/image16.GIF"/><Relationship Id="rId6" Type="http://schemas.openxmlformats.org/officeDocument/2006/relationships/image" Target="../media/image18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391587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 smtClean="0"/>
              <a:t>Canadian </a:t>
            </a:r>
            <a:r>
              <a:rPr lang="en-CA" sz="3600" dirty="0"/>
              <a:t>Chamber of Commerce in Latvia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(CanCham)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2209421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New member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7633"/>
            <a:ext cx="9144000" cy="29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9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Announcement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4925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CanCham enters stage 2</a:t>
            </a:r>
          </a:p>
          <a:p>
            <a:pPr algn="ctr"/>
            <a:r>
              <a:rPr lang="en-US" sz="4000" dirty="0" smtClean="0"/>
              <a:t>of</a:t>
            </a:r>
          </a:p>
          <a:p>
            <a:pPr algn="ctr"/>
            <a:r>
              <a:rPr lang="en-US" sz="4000" dirty="0" smtClean="0"/>
              <a:t>Partnering for Profit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305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9387" y="1946672"/>
            <a:ext cx="7998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800" b="1" dirty="0" smtClean="0">
                <a:latin typeface="+mj-lt"/>
                <a:ea typeface="+mj-ea"/>
                <a:cs typeface="+mj-cs"/>
              </a:rPr>
              <a:t>Networking</a:t>
            </a:r>
          </a:p>
        </p:txBody>
      </p:sp>
      <p:pic>
        <p:nvPicPr>
          <p:cNvPr id="2" name="Picture 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528" y="3858444"/>
            <a:ext cx="850392" cy="1685544"/>
          </a:xfrm>
          <a:prstGeom prst="rect">
            <a:avLst/>
          </a:prstGeom>
        </p:spPr>
      </p:pic>
      <p:pic>
        <p:nvPicPr>
          <p:cNvPr id="3" name="Picture 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55" y="3858444"/>
            <a:ext cx="850392" cy="16855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223404" y="4618737"/>
            <a:ext cx="1098708" cy="0"/>
          </a:xfrm>
          <a:prstGeom prst="line">
            <a:avLst/>
          </a:prstGeom>
          <a:ln w="88900"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473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9387" y="1946672"/>
            <a:ext cx="7998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800" b="1" dirty="0" smtClean="0">
                <a:latin typeface="+mj-lt"/>
                <a:ea typeface="+mj-ea"/>
                <a:cs typeface="+mj-cs"/>
              </a:rPr>
              <a:t>Networking</a:t>
            </a:r>
          </a:p>
        </p:txBody>
      </p:sp>
      <p:pic>
        <p:nvPicPr>
          <p:cNvPr id="2" name="Picture 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528" y="3858444"/>
            <a:ext cx="850392" cy="1685544"/>
          </a:xfrm>
          <a:prstGeom prst="rect">
            <a:avLst/>
          </a:prstGeom>
        </p:spPr>
      </p:pic>
      <p:pic>
        <p:nvPicPr>
          <p:cNvPr id="3" name="Picture 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55" y="3858444"/>
            <a:ext cx="850392" cy="16855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223404" y="4618737"/>
            <a:ext cx="1098708" cy="0"/>
          </a:xfrm>
          <a:prstGeom prst="line">
            <a:avLst/>
          </a:prstGeom>
          <a:ln w="88900"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43" y="3007227"/>
            <a:ext cx="463418" cy="918531"/>
          </a:xfrm>
          <a:prstGeom prst="rect">
            <a:avLst/>
          </a:prstGeom>
        </p:spPr>
      </p:pic>
      <p:pic>
        <p:nvPicPr>
          <p:cNvPr id="11" name="Picture 10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595" y="3925758"/>
            <a:ext cx="463418" cy="918531"/>
          </a:xfrm>
          <a:prstGeom prst="rect">
            <a:avLst/>
          </a:prstGeom>
        </p:spPr>
      </p:pic>
      <p:pic>
        <p:nvPicPr>
          <p:cNvPr id="12" name="Picture 1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177" y="5295426"/>
            <a:ext cx="463418" cy="918531"/>
          </a:xfrm>
          <a:prstGeom prst="rect">
            <a:avLst/>
          </a:prstGeom>
        </p:spPr>
      </p:pic>
      <p:pic>
        <p:nvPicPr>
          <p:cNvPr id="13" name="Picture 1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980" y="5295426"/>
            <a:ext cx="463418" cy="918531"/>
          </a:xfrm>
          <a:prstGeom prst="rect">
            <a:avLst/>
          </a:prstGeom>
        </p:spPr>
      </p:pic>
      <p:pic>
        <p:nvPicPr>
          <p:cNvPr id="14" name="Picture 13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62" y="4159471"/>
            <a:ext cx="463418" cy="918531"/>
          </a:xfrm>
          <a:prstGeom prst="rect">
            <a:avLst/>
          </a:prstGeom>
        </p:spPr>
      </p:pic>
      <p:pic>
        <p:nvPicPr>
          <p:cNvPr id="15" name="Picture 14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980" y="2894198"/>
            <a:ext cx="463418" cy="918531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H="1" flipV="1">
            <a:off x="2261398" y="3233116"/>
            <a:ext cx="1086652" cy="1088702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797980" y="4321818"/>
            <a:ext cx="1550070" cy="137145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261398" y="4321818"/>
            <a:ext cx="1086652" cy="1222170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337447" y="3347831"/>
            <a:ext cx="769996" cy="973987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337447" y="4321818"/>
            <a:ext cx="1271148" cy="1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37447" y="4321818"/>
            <a:ext cx="807730" cy="1222170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61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9387" y="1946672"/>
            <a:ext cx="7998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800" b="1" dirty="0" smtClean="0">
                <a:latin typeface="+mj-lt"/>
                <a:ea typeface="+mj-ea"/>
                <a:cs typeface="+mj-cs"/>
              </a:rPr>
              <a:t>Networking</a:t>
            </a:r>
          </a:p>
        </p:txBody>
      </p:sp>
      <p:pic>
        <p:nvPicPr>
          <p:cNvPr id="2" name="Picture 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528" y="3858444"/>
            <a:ext cx="850392" cy="1685544"/>
          </a:xfrm>
          <a:prstGeom prst="rect">
            <a:avLst/>
          </a:prstGeom>
        </p:spPr>
      </p:pic>
      <p:pic>
        <p:nvPicPr>
          <p:cNvPr id="3" name="Picture 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55" y="3858444"/>
            <a:ext cx="850392" cy="16855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223404" y="4618737"/>
            <a:ext cx="1098708" cy="0"/>
          </a:xfrm>
          <a:prstGeom prst="line">
            <a:avLst/>
          </a:prstGeom>
          <a:ln w="88900"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43" y="3007227"/>
            <a:ext cx="463418" cy="918531"/>
          </a:xfrm>
          <a:prstGeom prst="rect">
            <a:avLst/>
          </a:prstGeom>
        </p:spPr>
      </p:pic>
      <p:pic>
        <p:nvPicPr>
          <p:cNvPr id="11" name="Picture 10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595" y="3925758"/>
            <a:ext cx="463418" cy="918531"/>
          </a:xfrm>
          <a:prstGeom prst="rect">
            <a:avLst/>
          </a:prstGeom>
        </p:spPr>
      </p:pic>
      <p:pic>
        <p:nvPicPr>
          <p:cNvPr id="12" name="Picture 1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177" y="5295426"/>
            <a:ext cx="463418" cy="918531"/>
          </a:xfrm>
          <a:prstGeom prst="rect">
            <a:avLst/>
          </a:prstGeom>
        </p:spPr>
      </p:pic>
      <p:pic>
        <p:nvPicPr>
          <p:cNvPr id="13" name="Picture 1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980" y="5295426"/>
            <a:ext cx="463418" cy="918531"/>
          </a:xfrm>
          <a:prstGeom prst="rect">
            <a:avLst/>
          </a:prstGeom>
        </p:spPr>
      </p:pic>
      <p:pic>
        <p:nvPicPr>
          <p:cNvPr id="14" name="Picture 13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62" y="4159471"/>
            <a:ext cx="463418" cy="918531"/>
          </a:xfrm>
          <a:prstGeom prst="rect">
            <a:avLst/>
          </a:prstGeom>
        </p:spPr>
      </p:pic>
      <p:pic>
        <p:nvPicPr>
          <p:cNvPr id="15" name="Picture 14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980" y="2894198"/>
            <a:ext cx="463418" cy="918531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H="1" flipV="1">
            <a:off x="2261398" y="3233116"/>
            <a:ext cx="1086652" cy="1088702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797980" y="4321818"/>
            <a:ext cx="1550070" cy="137145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261398" y="4321818"/>
            <a:ext cx="1086652" cy="1222170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337447" y="3347831"/>
            <a:ext cx="769996" cy="973987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337447" y="4321818"/>
            <a:ext cx="1271148" cy="1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37447" y="4321818"/>
            <a:ext cx="807730" cy="1222170"/>
          </a:xfrm>
          <a:prstGeom prst="line">
            <a:avLst/>
          </a:prstGeom>
          <a:ln w="63500"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RAN000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62" y="2358569"/>
            <a:ext cx="609600" cy="419100"/>
          </a:xfrm>
          <a:prstGeom prst="rect">
            <a:avLst/>
          </a:prstGeom>
        </p:spPr>
      </p:pic>
      <p:pic>
        <p:nvPicPr>
          <p:cNvPr id="8" name="Picture 7" descr="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45" y="3482699"/>
            <a:ext cx="609600" cy="609600"/>
          </a:xfrm>
          <a:prstGeom prst="rect">
            <a:avLst/>
          </a:prstGeom>
        </p:spPr>
      </p:pic>
      <p:pic>
        <p:nvPicPr>
          <p:cNvPr id="9" name="Picture 8" descr="ESTN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3" y="6072938"/>
            <a:ext cx="635000" cy="419100"/>
          </a:xfrm>
          <a:prstGeom prst="rect">
            <a:avLst/>
          </a:prstGeom>
        </p:spPr>
      </p:pic>
      <p:pic>
        <p:nvPicPr>
          <p:cNvPr id="17" name="Picture 16" descr="KYRG0001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056" y="2365948"/>
            <a:ext cx="673100" cy="419100"/>
          </a:xfrm>
          <a:prstGeom prst="rect">
            <a:avLst/>
          </a:prstGeom>
        </p:spPr>
      </p:pic>
      <p:pic>
        <p:nvPicPr>
          <p:cNvPr id="18" name="Picture 17" descr="LITH.g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638" y="6113517"/>
            <a:ext cx="812800" cy="419100"/>
          </a:xfrm>
          <a:prstGeom prst="rect">
            <a:avLst/>
          </a:prstGeom>
        </p:spPr>
      </p:pic>
      <p:pic>
        <p:nvPicPr>
          <p:cNvPr id="19" name="Picture 18" descr="RUSS.g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493" y="4565429"/>
            <a:ext cx="609600" cy="419100"/>
          </a:xfrm>
          <a:prstGeom prst="rect">
            <a:avLst/>
          </a:prstGeom>
        </p:spPr>
      </p:pic>
      <p:pic>
        <p:nvPicPr>
          <p:cNvPr id="20" name="Picture 19" descr="SWDN0001.GI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706" y="5345494"/>
            <a:ext cx="647700" cy="419100"/>
          </a:xfrm>
          <a:prstGeom prst="rect">
            <a:avLst/>
          </a:prstGeom>
        </p:spPr>
      </p:pic>
      <p:pic>
        <p:nvPicPr>
          <p:cNvPr id="21" name="Picture 20" descr="tr_01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13" y="5154994"/>
            <a:ext cx="609600" cy="609600"/>
          </a:xfrm>
          <a:prstGeom prst="rect">
            <a:avLst/>
          </a:prstGeom>
        </p:spPr>
      </p:pic>
      <p:pic>
        <p:nvPicPr>
          <p:cNvPr id="22" name="Picture 21" descr="ua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156" y="3723530"/>
            <a:ext cx="609600" cy="609600"/>
          </a:xfrm>
          <a:prstGeom prst="rect">
            <a:avLst/>
          </a:prstGeom>
        </p:spPr>
      </p:pic>
      <p:pic>
        <p:nvPicPr>
          <p:cNvPr id="23" name="Picture 22" descr="us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13" y="2689856"/>
            <a:ext cx="609600" cy="609600"/>
          </a:xfrm>
          <a:prstGeom prst="rect">
            <a:avLst/>
          </a:prstGeom>
        </p:spPr>
      </p:pic>
      <p:pic>
        <p:nvPicPr>
          <p:cNvPr id="24" name="Picture 23" descr="UZBK0001.G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293" y="3138281"/>
            <a:ext cx="812800" cy="419100"/>
          </a:xfrm>
          <a:prstGeom prst="rect">
            <a:avLst/>
          </a:prstGeom>
        </p:spPr>
      </p:pic>
      <p:pic>
        <p:nvPicPr>
          <p:cNvPr id="29" name="Picture 28" descr="UAEM0001.GI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87" y="4431938"/>
            <a:ext cx="812800" cy="419100"/>
          </a:xfrm>
          <a:prstGeom prst="rect">
            <a:avLst/>
          </a:prstGeom>
        </p:spPr>
      </p:pic>
      <p:pic>
        <p:nvPicPr>
          <p:cNvPr id="25" name="Picture 24" descr="TAIW0001.GIF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6156325"/>
            <a:ext cx="781050" cy="536972"/>
          </a:xfrm>
          <a:prstGeom prst="rect">
            <a:avLst/>
          </a:prstGeom>
        </p:spPr>
      </p:pic>
      <p:pic>
        <p:nvPicPr>
          <p:cNvPr id="33" name="Picture 32" descr="CANA.gif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398" y="6213957"/>
            <a:ext cx="898610" cy="46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9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9387" y="1946672"/>
            <a:ext cx="7998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800" b="1" dirty="0" smtClean="0">
                <a:latin typeface="+mj-lt"/>
                <a:ea typeface="+mj-ea"/>
                <a:cs typeface="+mj-cs"/>
              </a:rPr>
              <a:t>Networking</a:t>
            </a:r>
          </a:p>
        </p:txBody>
      </p:sp>
      <p:pic>
        <p:nvPicPr>
          <p:cNvPr id="2" name="Picture 1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528" y="3858444"/>
            <a:ext cx="850392" cy="1685544"/>
          </a:xfrm>
          <a:prstGeom prst="rect">
            <a:avLst/>
          </a:prstGeom>
        </p:spPr>
      </p:pic>
      <p:pic>
        <p:nvPicPr>
          <p:cNvPr id="3" name="Picture 2" descr="m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55" y="3858444"/>
            <a:ext cx="850392" cy="16855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223404" y="4618737"/>
            <a:ext cx="1098708" cy="0"/>
          </a:xfrm>
          <a:prstGeom prst="line">
            <a:avLst/>
          </a:prstGeom>
          <a:ln w="88900"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TAIW000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225" y="4618737"/>
            <a:ext cx="781050" cy="536972"/>
          </a:xfrm>
          <a:prstGeom prst="rect">
            <a:avLst/>
          </a:prstGeom>
        </p:spPr>
      </p:pic>
      <p:pic>
        <p:nvPicPr>
          <p:cNvPr id="6" name="Picture 5" descr="LATV0001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350" y="4664075"/>
            <a:ext cx="8128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5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946672"/>
            <a:ext cx="9144000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Introducing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89535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Taipei Mission in Latvia </a:t>
            </a:r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Ambassador R.C.Wu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and</a:t>
            </a:r>
          </a:p>
          <a:p>
            <a:pPr algn="ctr"/>
            <a:endParaRPr lang="en-US" sz="2800" b="1" dirty="0"/>
          </a:p>
          <a:p>
            <a:pPr algn="ctr"/>
            <a:r>
              <a:rPr lang="en-CA" sz="2800" b="1" dirty="0"/>
              <a:t>Chung-Yung Keng, Deputy Head of </a:t>
            </a:r>
            <a:r>
              <a:rPr lang="en-CA" sz="2800" b="1" dirty="0" smtClean="0"/>
              <a:t>Division</a:t>
            </a:r>
            <a:r>
              <a:rPr lang="lv-LV" sz="2800" dirty="0" smtClean="0"/>
              <a:t> </a:t>
            </a:r>
          </a:p>
          <a:p>
            <a:pPr algn="ctr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4130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52</Words>
  <Application>Microsoft Macintosh PowerPoint</Application>
  <PresentationFormat>On-screen Show (4:3)</PresentationFormat>
  <Paragraphs>32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 Canadian Chamber of Commerce in Latvia  (CanCham)</vt:lpstr>
      <vt:lpstr>New Members</vt:lpstr>
      <vt:lpstr>Announcement</vt:lpstr>
      <vt:lpstr>PowerPoint Presentation</vt:lpstr>
      <vt:lpstr>PowerPoint Presentation</vt:lpstr>
      <vt:lpstr>PowerPoint Presentation</vt:lpstr>
      <vt:lpstr>PowerPoint Presentation</vt:lpstr>
      <vt:lpstr>Introducing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43</cp:revision>
  <dcterms:created xsi:type="dcterms:W3CDTF">2016-01-24T14:12:55Z</dcterms:created>
  <dcterms:modified xsi:type="dcterms:W3CDTF">2017-02-20T13:49:36Z</dcterms:modified>
</cp:coreProperties>
</file>