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303" r:id="rId3"/>
    <p:sldId id="285" r:id="rId4"/>
    <p:sldId id="297" r:id="rId5"/>
    <p:sldId id="304" r:id="rId6"/>
    <p:sldId id="308" r:id="rId7"/>
    <p:sldId id="309" r:id="rId8"/>
    <p:sldId id="299" r:id="rId9"/>
    <p:sldId id="310" r:id="rId10"/>
    <p:sldId id="306" r:id="rId11"/>
    <p:sldId id="305" r:id="rId12"/>
    <p:sldId id="307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5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20/03/17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391587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 smtClean="0"/>
              <a:t>Canadian </a:t>
            </a:r>
            <a:r>
              <a:rPr lang="en-CA" sz="3600" dirty="0"/>
              <a:t>Chamber of Commerce in Latvia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(CanCham)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870888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2800" b="1" dirty="0" smtClean="0"/>
          </a:p>
          <a:p>
            <a:pPr algn="ctr"/>
            <a:r>
              <a:rPr lang="en-CA" sz="4000" b="1" dirty="0" smtClean="0"/>
              <a:t>Raimonds Bergmanis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dirty="0" smtClean="0"/>
              <a:t>Latvian </a:t>
            </a:r>
            <a:r>
              <a:rPr lang="en-CA" sz="2800" dirty="0"/>
              <a:t>Minister of </a:t>
            </a:r>
            <a:r>
              <a:rPr lang="en-CA" sz="2800" dirty="0" smtClean="0"/>
              <a:t>Defense</a:t>
            </a:r>
            <a:endParaRPr lang="en-CA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0692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870888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Edgars Tavars</a:t>
            </a:r>
          </a:p>
          <a:p>
            <a:pPr algn="ctr"/>
            <a:endParaRPr lang="en-CA" sz="2800" b="1" dirty="0"/>
          </a:p>
          <a:p>
            <a:pPr algn="ctr"/>
            <a:r>
              <a:rPr lang="en-CA" sz="2800" dirty="0" smtClean="0"/>
              <a:t>Chairman </a:t>
            </a:r>
            <a:r>
              <a:rPr lang="en-CA" sz="2800" dirty="0"/>
              <a:t>of the Greens </a:t>
            </a:r>
            <a:r>
              <a:rPr lang="en-CA" sz="2800" dirty="0" smtClean="0"/>
              <a:t>Party</a:t>
            </a:r>
            <a:endParaRPr lang="en-CA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317321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870888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Gundars Bojars</a:t>
            </a:r>
            <a:endParaRPr lang="en-CA" sz="2800" b="1" dirty="0" smtClean="0"/>
          </a:p>
          <a:p>
            <a:pPr algn="ctr"/>
            <a:endParaRPr lang="en-CA" sz="2800" b="1" dirty="0"/>
          </a:p>
          <a:p>
            <a:pPr algn="ctr"/>
            <a:r>
              <a:rPr lang="en-CA" sz="2800" dirty="0" smtClean="0"/>
              <a:t>owner </a:t>
            </a:r>
            <a:r>
              <a:rPr lang="en-CA" sz="2800" dirty="0"/>
              <a:t>of Vestafume and </a:t>
            </a:r>
            <a:endParaRPr lang="en-CA" sz="2800" dirty="0" smtClean="0"/>
          </a:p>
          <a:p>
            <a:pPr algn="ctr"/>
            <a:endParaRPr lang="en-CA" sz="2800" dirty="0"/>
          </a:p>
          <a:p>
            <a:pPr algn="ctr"/>
            <a:r>
              <a:rPr lang="en-CA" sz="2800" dirty="0" smtClean="0"/>
              <a:t>candidate </a:t>
            </a:r>
            <a:r>
              <a:rPr lang="en-CA" sz="2800" dirty="0"/>
              <a:t>in the upcoming municipal elections</a:t>
            </a:r>
            <a:r>
              <a:rPr lang="en-CA" sz="2800" b="1" dirty="0"/>
              <a:t>.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155735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flag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00" y="2507137"/>
            <a:ext cx="2686050" cy="1847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53539" y="2496807"/>
            <a:ext cx="5112848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February 23rd, 2017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3600" b="1" dirty="0" smtClean="0"/>
              <a:t>Latvia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FIRST </a:t>
            </a:r>
          </a:p>
          <a:p>
            <a:pPr algn="ctr"/>
            <a:r>
              <a:rPr lang="en-US" dirty="0" smtClean="0"/>
              <a:t>to ratify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CETA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The Comprehensive </a:t>
            </a:r>
            <a:r>
              <a:rPr lang="en-US" dirty="0"/>
              <a:t>Economic and Trade </a:t>
            </a:r>
            <a:r>
              <a:rPr lang="en-US" dirty="0" smtClean="0"/>
              <a:t>Agreement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between </a:t>
            </a:r>
            <a:r>
              <a:rPr lang="en-US" dirty="0"/>
              <a:t>Canada and the European Union </a:t>
            </a:r>
          </a:p>
        </p:txBody>
      </p:sp>
    </p:spTree>
    <p:extLst>
      <p:ext uri="{BB962C8B-B14F-4D97-AF65-F5344CB8AC3E}">
        <p14:creationId xmlns:p14="http://schemas.microsoft.com/office/powerpoint/2010/main" val="134536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946672"/>
            <a:ext cx="9144000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Introducing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870888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b="1" dirty="0"/>
              <a:t>H. E. Alain </a:t>
            </a:r>
            <a:r>
              <a:rPr lang="en-CA" sz="2800" b="1" dirty="0" smtClean="0"/>
              <a:t>Hausser</a:t>
            </a:r>
            <a:r>
              <a:rPr lang="en-US" sz="2800" b="1" dirty="0"/>
              <a:t> </a:t>
            </a:r>
            <a:r>
              <a:rPr lang="en-CA" sz="2800" dirty="0" smtClean="0"/>
              <a:t>Canadian Ambassador </a:t>
            </a:r>
            <a:r>
              <a:rPr lang="en-CA" sz="2800" dirty="0"/>
              <a:t>to Latvia</a:t>
            </a:r>
            <a:r>
              <a:rPr lang="en-US" sz="2800" dirty="0"/>
              <a:t> </a:t>
            </a:r>
            <a:endParaRPr lang="en-CA" sz="2800" b="1" dirty="0" smtClean="0"/>
          </a:p>
          <a:p>
            <a:pPr algn="ctr"/>
            <a:endParaRPr lang="en-CA" sz="2800" b="1" dirty="0" smtClean="0"/>
          </a:p>
          <a:p>
            <a:pPr algn="ctr"/>
            <a:r>
              <a:rPr lang="en-CA" sz="2800" b="1" dirty="0" smtClean="0"/>
              <a:t>Special Guests</a:t>
            </a:r>
            <a:endParaRPr lang="en-CA" sz="2800" b="1" dirty="0"/>
          </a:p>
          <a:p>
            <a:pPr algn="ctr"/>
            <a:r>
              <a:rPr lang="en-CA" sz="2800" b="1" dirty="0" smtClean="0"/>
              <a:t>Raimonds </a:t>
            </a:r>
            <a:r>
              <a:rPr lang="en-CA" sz="2800" b="1" dirty="0"/>
              <a:t>Bergmanis, </a:t>
            </a:r>
            <a:r>
              <a:rPr lang="en-CA" sz="2800" dirty="0"/>
              <a:t>Latvian Minister of </a:t>
            </a:r>
            <a:r>
              <a:rPr lang="en-CA" sz="2800" dirty="0" smtClean="0"/>
              <a:t>Defense</a:t>
            </a:r>
            <a:endParaRPr lang="en-CA" sz="2800" b="1" dirty="0"/>
          </a:p>
          <a:p>
            <a:pPr algn="ctr"/>
            <a:r>
              <a:rPr lang="en-CA" sz="2800" b="1" dirty="0"/>
              <a:t>Kaspars Ķikste, </a:t>
            </a:r>
            <a:r>
              <a:rPr lang="en-CA" sz="2800" dirty="0"/>
              <a:t>Defense Minister’s Legal </a:t>
            </a:r>
            <a:r>
              <a:rPr lang="en-CA" sz="2800" dirty="0" smtClean="0"/>
              <a:t>Advisor</a:t>
            </a:r>
            <a:endParaRPr lang="en-CA" sz="2800" dirty="0"/>
          </a:p>
          <a:p>
            <a:pPr algn="ctr"/>
            <a:r>
              <a:rPr lang="en-CA" sz="2800" b="1" dirty="0"/>
              <a:t>Edgars Tavars, </a:t>
            </a:r>
            <a:r>
              <a:rPr lang="en-CA" sz="2800" dirty="0"/>
              <a:t>Chairman of the Greens </a:t>
            </a:r>
            <a:r>
              <a:rPr lang="en-CA" sz="2800" dirty="0" smtClean="0"/>
              <a:t>Party</a:t>
            </a:r>
            <a:endParaRPr lang="en-CA" sz="2800" b="1" dirty="0"/>
          </a:p>
          <a:p>
            <a:pPr algn="ctr"/>
            <a:r>
              <a:rPr lang="en-CA" sz="2800" b="1" dirty="0"/>
              <a:t>Gundars Bojars, </a:t>
            </a:r>
            <a:r>
              <a:rPr lang="en-CA" sz="2800" dirty="0"/>
              <a:t>owner of Vestafume and candidate in the upcoming municipal elections</a:t>
            </a:r>
            <a:r>
              <a:rPr lang="en-CA" sz="2800" b="1" dirty="0"/>
              <a:t>.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141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2209421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5" name="Picture 4" descr="Compani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3109"/>
            <a:ext cx="9144000" cy="381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59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28821" y="2787738"/>
            <a:ext cx="16659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CETA </a:t>
            </a:r>
          </a:p>
          <a:p>
            <a:pPr algn="ctr"/>
            <a:r>
              <a:rPr lang="en-US" sz="4000" dirty="0" smtClean="0"/>
              <a:t>+</a:t>
            </a:r>
          </a:p>
          <a:p>
            <a:pPr algn="ctr"/>
            <a:r>
              <a:rPr lang="en-US" sz="4000" dirty="0" smtClean="0"/>
              <a:t>NATO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843160" y="3145967"/>
            <a:ext cx="395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5129712" y="2787738"/>
            <a:ext cx="3636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OPPORTUNITY </a:t>
            </a:r>
          </a:p>
          <a:p>
            <a:pPr algn="ctr"/>
            <a:r>
              <a:rPr lang="en-US" sz="4000" dirty="0" smtClean="0"/>
              <a:t>+</a:t>
            </a:r>
          </a:p>
          <a:p>
            <a:r>
              <a:rPr lang="en-US" sz="4000" dirty="0" smtClean="0"/>
              <a:t>RESPONSIBILITY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8681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iness Group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919"/>
            <a:ext cx="9144000" cy="552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9024" y="2540305"/>
            <a:ext cx="63502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CanCham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provides one stop shopping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/>
              <a:t>f</a:t>
            </a:r>
            <a:r>
              <a:rPr lang="en-US" sz="4000" dirty="0" smtClean="0"/>
              <a:t>or services in Latvia </a:t>
            </a:r>
          </a:p>
        </p:txBody>
      </p:sp>
    </p:spTree>
    <p:extLst>
      <p:ext uri="{BB962C8B-B14F-4D97-AF65-F5344CB8AC3E}">
        <p14:creationId xmlns:p14="http://schemas.microsoft.com/office/powerpoint/2010/main" val="2717987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69387" y="1946672"/>
            <a:ext cx="79983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>
                <a:latin typeface="+mj-lt"/>
                <a:ea typeface="+mj-ea"/>
                <a:cs typeface="+mj-cs"/>
              </a:rPr>
              <a:t>The CanCham prepares to welcome the NATO deployment and </a:t>
            </a:r>
          </a:p>
          <a:p>
            <a:pPr algn="ctr"/>
            <a:r>
              <a:rPr lang="en-CA" sz="4000" b="1" dirty="0" smtClean="0">
                <a:latin typeface="+mj-lt"/>
                <a:ea typeface="+mj-ea"/>
                <a:cs typeface="+mj-cs"/>
              </a:rPr>
              <a:t>our Canadian troops</a:t>
            </a:r>
            <a:endParaRPr lang="en-CA" sz="4000" b="1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3371" y="4321818"/>
            <a:ext cx="56092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By arranging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Welcoming events</a:t>
            </a:r>
          </a:p>
          <a:p>
            <a:pPr algn="ctr"/>
            <a:r>
              <a:rPr lang="en-US" sz="2400" dirty="0" smtClean="0"/>
              <a:t>Guided tours for groups or individuals</a:t>
            </a:r>
          </a:p>
          <a:p>
            <a:pPr algn="ctr"/>
            <a:r>
              <a:rPr lang="en-US" sz="2400" dirty="0" smtClean="0"/>
              <a:t>A special introduction to the Br</a:t>
            </a:r>
            <a:r>
              <a:rPr lang="en-US" sz="2400" dirty="0" smtClean="0"/>
              <a:t>ā</a:t>
            </a:r>
            <a:r>
              <a:rPr lang="en-US" sz="2400" dirty="0" smtClean="0"/>
              <a:t>lis Brewery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1473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3" name="Picture 2" descr="c150-logo-red-nouvnew-2_1469653392081_e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55" y="2507316"/>
            <a:ext cx="2754540" cy="2754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07068" y="2886711"/>
            <a:ext cx="43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86494" y="2087463"/>
            <a:ext cx="625750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Join us in Celebrating Canada</a:t>
            </a:r>
          </a:p>
          <a:p>
            <a:r>
              <a:rPr lang="en-US" sz="2000" dirty="0" smtClean="0"/>
              <a:t>As </a:t>
            </a:r>
            <a:r>
              <a:rPr lang="en-US" sz="2000" dirty="0"/>
              <a:t>Canada prepares to celebrate it’s 150th </a:t>
            </a:r>
            <a:r>
              <a:rPr lang="en-US" sz="2000" dirty="0" smtClean="0"/>
              <a:t>birthday</a:t>
            </a:r>
          </a:p>
          <a:p>
            <a:endParaRPr lang="en-US" sz="2000" dirty="0" smtClean="0"/>
          </a:p>
          <a:p>
            <a:r>
              <a:rPr lang="en-US" sz="2400" b="1" dirty="0" smtClean="0"/>
              <a:t>June </a:t>
            </a:r>
            <a:r>
              <a:rPr lang="en-US" sz="2400" b="1" dirty="0"/>
              <a:t>5th,  Monday</a:t>
            </a:r>
            <a:r>
              <a:rPr lang="en-US" sz="2400" dirty="0"/>
              <a:t>, </a:t>
            </a:r>
            <a:r>
              <a:rPr lang="en-US" sz="2400" dirty="0" smtClean="0"/>
              <a:t>18.30</a:t>
            </a:r>
          </a:p>
          <a:p>
            <a:r>
              <a:rPr lang="en-CA" sz="2400" dirty="0"/>
              <a:t>Radisson Blu Latvija Conference &amp; Spa Hotel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With </a:t>
            </a:r>
            <a:r>
              <a:rPr lang="en-CA" sz="2400" dirty="0"/>
              <a:t>H.E. Alain Hausser, the Canadian Ambassador to Canada </a:t>
            </a:r>
            <a:endParaRPr lang="en-CA" sz="2400" dirty="0" smtClean="0"/>
          </a:p>
          <a:p>
            <a:pPr lvl="1"/>
            <a:r>
              <a:rPr lang="en-CA" sz="2400" dirty="0" smtClean="0"/>
              <a:t>and recognizing our connections to Canada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Then on </a:t>
            </a:r>
            <a:endParaRPr lang="en-US" sz="2400" dirty="0"/>
          </a:p>
          <a:p>
            <a:r>
              <a:rPr lang="en-CA" sz="2400" b="1" dirty="0"/>
              <a:t>July 1</a:t>
            </a:r>
            <a:r>
              <a:rPr lang="en-CA" sz="2400" b="1" baseline="30000" dirty="0"/>
              <a:t>st</a:t>
            </a:r>
            <a:r>
              <a:rPr lang="en-CA" sz="2400" b="1" dirty="0"/>
              <a:t>, Saturday</a:t>
            </a:r>
            <a:r>
              <a:rPr lang="en-CA" sz="2400" dirty="0"/>
              <a:t> – The CanCham celebrates Canada’s 150</a:t>
            </a:r>
            <a:r>
              <a:rPr lang="en-CA" sz="2400" baseline="30000" dirty="0"/>
              <a:t>th</a:t>
            </a:r>
            <a:r>
              <a:rPr lang="en-CA" sz="2400" dirty="0"/>
              <a:t> birthday </a:t>
            </a:r>
            <a:endParaRPr lang="en-CA" sz="2400" dirty="0" smtClean="0"/>
          </a:p>
          <a:p>
            <a:r>
              <a:rPr lang="en-CA" sz="2400" dirty="0" smtClean="0"/>
              <a:t>at </a:t>
            </a:r>
            <a:r>
              <a:rPr lang="en-CA" sz="2400" dirty="0"/>
              <a:t>the Trompete Restaurant.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954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227</Words>
  <Application>Microsoft Macintosh PowerPoint</Application>
  <PresentationFormat>On-screen Show (4:3)</PresentationFormat>
  <Paragraphs>80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 Canadian Chamber of Commerce in Latvia  (CanCham)</vt:lpstr>
      <vt:lpstr>PowerPoint Presentation</vt:lpstr>
      <vt:lpstr>Introducing</vt:lpstr>
      <vt:lpstr>New Members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52</cp:revision>
  <dcterms:created xsi:type="dcterms:W3CDTF">2016-01-24T14:12:55Z</dcterms:created>
  <dcterms:modified xsi:type="dcterms:W3CDTF">2017-03-20T13:46:18Z</dcterms:modified>
</cp:coreProperties>
</file>