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8" r:id="rId3"/>
    <p:sldId id="257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16001"/>
            <a:ext cx="5142161" cy="7112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214523" y="1016001"/>
            <a:ext cx="1645492" cy="7112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790" y="1731264"/>
            <a:ext cx="4114800" cy="4340352"/>
          </a:xfrm>
        </p:spPr>
        <p:txBody>
          <a:bodyPr anchor="b">
            <a:normAutofit/>
          </a:bodyPr>
          <a:lstStyle>
            <a:lvl1pPr algn="l">
              <a:defRPr sz="4050" spc="-7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58" y="6226995"/>
            <a:ext cx="4114800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3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40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4312" y="1320800"/>
            <a:ext cx="1585913" cy="660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75701" y="1158240"/>
            <a:ext cx="4114800" cy="682752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1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701" y="1731264"/>
            <a:ext cx="4114800" cy="4340352"/>
          </a:xfrm>
        </p:spPr>
        <p:txBody>
          <a:bodyPr anchor="b">
            <a:normAutofit/>
          </a:bodyPr>
          <a:lstStyle>
            <a:lvl1pPr>
              <a:defRPr sz="4050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988" y="6230112"/>
            <a:ext cx="4114800" cy="1219200"/>
          </a:xfrm>
        </p:spPr>
        <p:txBody>
          <a:bodyPr anchor="t">
            <a:normAutofit/>
          </a:bodyPr>
          <a:lstStyle>
            <a:lvl1pPr marL="0" indent="0">
              <a:buNone/>
              <a:defRPr sz="15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8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5701" y="1158240"/>
            <a:ext cx="1954530" cy="6827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7693" y="1158240"/>
            <a:ext cx="1954530" cy="682752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78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5701" y="1364781"/>
            <a:ext cx="1954530" cy="107696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1" y="2574581"/>
            <a:ext cx="1954530" cy="5364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7885" y="1364783"/>
            <a:ext cx="1954530" cy="108422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425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7885" y="2574581"/>
            <a:ext cx="1954530" cy="5364480"/>
          </a:xfrm>
        </p:spPr>
        <p:txBody>
          <a:bodyPr/>
          <a:lstStyle>
            <a:lvl1pPr>
              <a:defRPr sz="1425"/>
            </a:lvl1pPr>
            <a:lvl2pPr>
              <a:defRPr sz="1275"/>
            </a:lvl2pPr>
            <a:lvl3pPr>
              <a:defRPr sz="1125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18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3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524000"/>
            <a:ext cx="1594485" cy="2926080"/>
          </a:xfrm>
        </p:spPr>
        <p:txBody>
          <a:bodyPr anchor="b">
            <a:normAutofit/>
          </a:bodyPr>
          <a:lstStyle>
            <a:lvl1pPr>
              <a:defRPr sz="21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701" y="1158240"/>
            <a:ext cx="4114800" cy="6827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450080"/>
            <a:ext cx="1594485" cy="341376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704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" y="1524000"/>
            <a:ext cx="1594485" cy="292608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8488" y="1023225"/>
            <a:ext cx="4564817" cy="7107936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" y="4454136"/>
            <a:ext cx="1594485" cy="341376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938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68244" y="8475136"/>
            <a:ext cx="3325229" cy="48683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9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011936"/>
            <a:ext cx="1937020" cy="7107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267" y="1498451"/>
            <a:ext cx="1657959" cy="61349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6646424" y="1011936"/>
            <a:ext cx="216027" cy="7107936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6463" y="1152144"/>
            <a:ext cx="4114800" cy="682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63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01BAEF-9F36-4B70-B39A-7B8B3F99C487}" type="datetimeFigureOut">
              <a:rPr lang="en-US" smtClean="0"/>
              <a:pPr/>
              <a:t>4/8/2017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6463" y="8475136"/>
            <a:ext cx="332522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1702" y="8475136"/>
            <a:ext cx="86114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accent1"/>
                </a:solidFill>
              </a:defRPr>
            </a:lvl1pPr>
          </a:lstStyle>
          <a:p>
            <a:fld id="{0EFDFA8A-76F6-481D-8163-638F85A92E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0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4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12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975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6858000" cy="1078644"/>
          </a:xfrm>
          <a:prstGeom prst="rect">
            <a:avLst/>
          </a:prstGeom>
          <a:gradFill>
            <a:gsLst>
              <a:gs pos="87600">
                <a:schemeClr val="bg1">
                  <a:lumMod val="85000"/>
                </a:schemeClr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outerShdw blurRad="825500" dist="2222500" dir="11220000" sx="142000" sy="142000" algn="ctr" rotWithShape="0">
              <a:schemeClr val="bg1">
                <a:lumMod val="95000"/>
                <a:alpha val="6000"/>
              </a:scheme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B w="165100" prst="coolSlant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0962"/>
            <a:ext cx="1859128" cy="916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8" y="12700"/>
            <a:ext cx="4320480" cy="9144000"/>
          </a:xfrm>
          <a:prstGeom prst="rect">
            <a:avLst/>
          </a:prstGeom>
        </p:spPr>
      </p:pic>
    </p:spTree>
  </p:cSld>
  <p:clrMapOvr>
    <a:masterClrMapping/>
  </p:clrMapOvr>
  <p:transition spd="slow" advTm="11614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214883"/>
            <a:ext cx="5605239" cy="7936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6858000" cy="1078644"/>
          </a:xfrm>
          <a:prstGeom prst="rect">
            <a:avLst/>
          </a:prstGeom>
          <a:gradFill>
            <a:gsLst>
              <a:gs pos="87600">
                <a:schemeClr val="bg1">
                  <a:lumMod val="85000"/>
                </a:schemeClr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outerShdw blurRad="825500" dist="2222500" dir="11220000" sx="142000" sy="142000" algn="ctr" rotWithShape="0">
              <a:schemeClr val="bg1">
                <a:lumMod val="95000"/>
                <a:alpha val="6000"/>
              </a:scheme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B w="165100" prst="coolSlant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0962"/>
            <a:ext cx="1859128" cy="9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08"/>
    </mc:Choice>
    <mc:Fallback>
      <p:transition spd="slow" advTm="1140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Attēlu rezultāti vaicājumam “siemens logo”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" y="161925"/>
            <a:ext cx="1859128" cy="916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" y="1135062"/>
            <a:ext cx="5976664" cy="79688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858000" cy="1078644"/>
          </a:xfrm>
          <a:prstGeom prst="rect">
            <a:avLst/>
          </a:prstGeom>
          <a:gradFill>
            <a:gsLst>
              <a:gs pos="87600">
                <a:schemeClr val="bg1">
                  <a:lumMod val="85000"/>
                </a:schemeClr>
              </a:gs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100000" b="100000"/>
            </a:path>
          </a:gradFill>
          <a:ln>
            <a:noFill/>
          </a:ln>
          <a:effectLst>
            <a:outerShdw blurRad="825500" dist="2222500" dir="11220000" sx="142000" sy="142000" algn="ctr" rotWithShape="0">
              <a:schemeClr val="bg1">
                <a:lumMod val="95000"/>
                <a:alpha val="6000"/>
              </a:scheme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B w="165100" prst="coolSlant"/>
            <a:contourClr>
              <a:schemeClr val="bg1">
                <a:lumMod val="8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0962"/>
            <a:ext cx="1859128" cy="91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3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28"/>
    </mc:Choice>
    <mc:Fallback>
      <p:transition spd="slow" advTm="872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Corbel</vt:lpstr>
      <vt:lpstr>Wingdings 2</vt:lpstr>
      <vt:lpstr>Frame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Liena Sproģe</dc:creator>
  <cp:lastModifiedBy>User</cp:lastModifiedBy>
  <cp:revision>120</cp:revision>
  <dcterms:created xsi:type="dcterms:W3CDTF">2017-01-24T08:33:40Z</dcterms:created>
  <dcterms:modified xsi:type="dcterms:W3CDTF">2017-04-08T11:04:43Z</dcterms:modified>
</cp:coreProperties>
</file>