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308" r:id="rId3"/>
    <p:sldId id="305" r:id="rId4"/>
    <p:sldId id="309" r:id="rId5"/>
    <p:sldId id="310" r:id="rId6"/>
    <p:sldId id="311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75794-4536-FD44-9346-BB730D13F82B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508AC-62AA-8542-BC4B-649CAFB4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08AC-62AA-8542-BC4B-649CAFB489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4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3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5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6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7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5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9BDB-C656-EA48-AEFC-2E194BED2775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6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D9BDB-C656-EA48-AEFC-2E194BED2775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2F67-7321-064F-9CCC-3702618B8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919" y="2318019"/>
            <a:ext cx="8456711" cy="3915871"/>
          </a:xfrm>
        </p:spPr>
        <p:txBody>
          <a:bodyPr>
            <a:normAutofit/>
          </a:bodyPr>
          <a:lstStyle/>
          <a:p>
            <a:r>
              <a:rPr lang="en-CA" sz="2200" dirty="0" smtClean="0"/>
              <a:t>the </a:t>
            </a:r>
            <a:r>
              <a:rPr lang="en-US" dirty="0"/>
              <a:t/>
            </a:r>
            <a:br>
              <a:rPr lang="en-US" dirty="0"/>
            </a:br>
            <a:r>
              <a:rPr lang="en-CA" sz="3600" dirty="0" smtClean="0"/>
              <a:t>Canadian </a:t>
            </a:r>
            <a:r>
              <a:rPr lang="en-CA" sz="3600" dirty="0"/>
              <a:t>Chamber of Commerce in Latvia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 Groups</a:t>
            </a:r>
            <a:endParaRPr lang="en-US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siness Grou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19"/>
            <a:ext cx="9144000" cy="55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0 at 15.18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241"/>
            <a:ext cx="9144000" cy="582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0 at 15.1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0 at 15.19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92"/>
            <a:ext cx="9144000" cy="59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4-10 at 15.28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05"/>
            <a:ext cx="9144000" cy="617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1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819" y="2554905"/>
            <a:ext cx="8165736" cy="308389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The Canadian Chamber of Commerce in Latvia</a:t>
            </a:r>
            <a:endParaRPr lang="en-US" dirty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welcomes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active participants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CCL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7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17</Words>
  <Application>Microsoft Macintosh PowerPoint</Application>
  <PresentationFormat>On-screen Show (4:3)</PresentationFormat>
  <Paragraphs>12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 Canadian Chamber of Commerce in Latvia  Work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Technical Partners International Inc. / "TP Riga" 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 of the  Partnering for Profit program  of the  Canadian Chamber of Commerce in Latvia </dc:title>
  <dc:creator>Ed Kalvins</dc:creator>
  <cp:lastModifiedBy>Ed Kalvins</cp:lastModifiedBy>
  <cp:revision>62</cp:revision>
  <dcterms:created xsi:type="dcterms:W3CDTF">2016-01-24T14:12:55Z</dcterms:created>
  <dcterms:modified xsi:type="dcterms:W3CDTF">2017-04-10T12:33:04Z</dcterms:modified>
</cp:coreProperties>
</file>