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21" r:id="rId2"/>
    <p:sldId id="333" r:id="rId3"/>
    <p:sldId id="339" r:id="rId4"/>
    <p:sldId id="334" r:id="rId5"/>
    <p:sldId id="329" r:id="rId6"/>
    <p:sldId id="328" r:id="rId7"/>
    <p:sldId id="338" r:id="rId8"/>
    <p:sldId id="335" r:id="rId9"/>
    <p:sldId id="319" r:id="rId10"/>
    <p:sldId id="326" r:id="rId11"/>
    <p:sldId id="314" r:id="rId12"/>
    <p:sldId id="315" r:id="rId13"/>
    <p:sldId id="316" r:id="rId14"/>
    <p:sldId id="318" r:id="rId15"/>
    <p:sldId id="322" r:id="rId16"/>
    <p:sldId id="320" r:id="rId17"/>
    <p:sldId id="3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75794-4536-FD44-9346-BB730D13F82B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08AC-62AA-8542-BC4B-649CAFB4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6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5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9BDB-C656-EA48-AEFC-2E194BED2775}" type="datetimeFigureOut">
              <a:rPr lang="en-US" smtClean="0"/>
              <a:t>05/06/17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package" Target="../embeddings/Microsoft_Word_Document3.docx"/><Relationship Id="rId7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package" Target="../embeddings/Microsoft_Word_Document4.docx"/><Relationship Id="rId7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package" Target="../embeddings/Microsoft_Word_Document5.docx"/><Relationship Id="rId7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package" Target="../embeddings/Microsoft_Word_Document6.docx"/><Relationship Id="rId7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package" Target="../embeddings/Microsoft_Word_Document7.docx"/><Relationship Id="rId7" Type="http://schemas.openxmlformats.org/officeDocument/2006/relationships/image" Target="../media/image18.png"/><Relationship Id="rId8" Type="http://schemas.openxmlformats.org/officeDocument/2006/relationships/package" Target="../embeddings/Microsoft_Word_Document8.docx"/><Relationship Id="rId9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package" Target="../embeddings/Microsoft_Word_Document9.docx"/><Relationship Id="rId7" Type="http://schemas.openxmlformats.org/officeDocument/2006/relationships/image" Target="../media/image2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pic>
        <p:nvPicPr>
          <p:cNvPr id="2" name="Picture 1" descr="186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4" y="1852900"/>
            <a:ext cx="7344270" cy="499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081571"/>
              </p:ext>
            </p:extLst>
          </p:nvPr>
        </p:nvGraphicFramePr>
        <p:xfrm>
          <a:off x="357677" y="2628085"/>
          <a:ext cx="9256545" cy="361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6" imgW="6375400" imgH="2489200" progId="Word.Document.12">
                  <p:embed/>
                </p:oleObj>
              </mc:Choice>
              <mc:Fallback>
                <p:oleObj name="Document" r:id="rId6" imgW="6375400" imgH="248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677" y="2628085"/>
                        <a:ext cx="9256545" cy="3614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13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548891"/>
              </p:ext>
            </p:extLst>
          </p:nvPr>
        </p:nvGraphicFramePr>
        <p:xfrm>
          <a:off x="343860" y="2154092"/>
          <a:ext cx="9258475" cy="2711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6" imgW="6375400" imgH="1866900" progId="Word.Document.12">
                  <p:embed/>
                </p:oleObj>
              </mc:Choice>
              <mc:Fallback>
                <p:oleObj name="Document" r:id="rId6" imgW="6375400" imgH="186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860" y="2154092"/>
                        <a:ext cx="9258475" cy="2711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75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04780"/>
              </p:ext>
            </p:extLst>
          </p:nvPr>
        </p:nvGraphicFramePr>
        <p:xfrm>
          <a:off x="223669" y="2151006"/>
          <a:ext cx="9185335" cy="358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6" imgW="6375400" imgH="2489200" progId="Word.Document.12">
                  <p:embed/>
                </p:oleObj>
              </mc:Choice>
              <mc:Fallback>
                <p:oleObj name="Document" r:id="rId6" imgW="6375400" imgH="248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669" y="2151006"/>
                        <a:ext cx="9185335" cy="3586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47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30618"/>
              </p:ext>
            </p:extLst>
          </p:nvPr>
        </p:nvGraphicFramePr>
        <p:xfrm>
          <a:off x="343862" y="2182238"/>
          <a:ext cx="9069048" cy="323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6" imgW="6375400" imgH="2273300" progId="Word.Document.12">
                  <p:embed/>
                </p:oleObj>
              </mc:Choice>
              <mc:Fallback>
                <p:oleObj name="Document" r:id="rId6" imgW="6375400" imgH="227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862" y="2182238"/>
                        <a:ext cx="9069048" cy="3233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51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45486"/>
              </p:ext>
            </p:extLst>
          </p:nvPr>
        </p:nvGraphicFramePr>
        <p:xfrm>
          <a:off x="1384300" y="2590800"/>
          <a:ext cx="12606308" cy="331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6" imgW="6375400" imgH="1676400" progId="Word.Document.12">
                  <p:embed/>
                </p:oleObj>
              </mc:Choice>
              <mc:Fallback>
                <p:oleObj name="Document" r:id="rId6" imgW="6375400" imgH="167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4300" y="2590800"/>
                        <a:ext cx="12606308" cy="3314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80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pic>
        <p:nvPicPr>
          <p:cNvPr id="2" name="Picture 1" descr="ethnicici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62" y="1773381"/>
            <a:ext cx="5684225" cy="49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41335"/>
              </p:ext>
            </p:extLst>
          </p:nvPr>
        </p:nvGraphicFramePr>
        <p:xfrm>
          <a:off x="343861" y="2046524"/>
          <a:ext cx="7041869" cy="481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6" imgW="6375400" imgH="4356100" progId="Word.Document.12">
                  <p:embed/>
                </p:oleObj>
              </mc:Choice>
              <mc:Fallback>
                <p:oleObj name="Document" r:id="rId6" imgW="6375400" imgH="435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861" y="2046524"/>
                        <a:ext cx="7041869" cy="481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94573"/>
              </p:ext>
            </p:extLst>
          </p:nvPr>
        </p:nvGraphicFramePr>
        <p:xfrm>
          <a:off x="3954792" y="2490131"/>
          <a:ext cx="7202061" cy="340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8" imgW="6375400" imgH="3009900" progId="Word.Document.12">
                  <p:embed/>
                </p:oleObj>
              </mc:Choice>
              <mc:Fallback>
                <p:oleObj name="Document" r:id="rId8" imgW="63754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4792" y="2490131"/>
                        <a:ext cx="7202061" cy="340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23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534745"/>
              </p:ext>
            </p:extLst>
          </p:nvPr>
        </p:nvGraphicFramePr>
        <p:xfrm>
          <a:off x="376676" y="2914650"/>
          <a:ext cx="9109674" cy="14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6" imgW="6375400" imgH="1028700" progId="Word.Document.12">
                  <p:embed/>
                </p:oleObj>
              </mc:Choice>
              <mc:Fallback>
                <p:oleObj name="Document" r:id="rId6" imgW="6375400" imgH="102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676" y="2914650"/>
                        <a:ext cx="9109674" cy="14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80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pic>
        <p:nvPicPr>
          <p:cNvPr id="3" name="Picture 2" descr="187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31" y="1773382"/>
            <a:ext cx="7517703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pic>
        <p:nvPicPr>
          <p:cNvPr id="2" name="Picture 1" descr="187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7" y="1773382"/>
            <a:ext cx="7619681" cy="51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pic>
        <p:nvPicPr>
          <p:cNvPr id="2" name="Picture 1" descr="187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7" y="1769486"/>
            <a:ext cx="7497277" cy="50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pic>
        <p:nvPicPr>
          <p:cNvPr id="2" name="Picture 1" descr="18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9" y="1773382"/>
            <a:ext cx="7543179" cy="51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pic>
        <p:nvPicPr>
          <p:cNvPr id="2" name="Picture 1" descr="19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4" y="1822630"/>
            <a:ext cx="7481976" cy="50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pic>
        <p:nvPicPr>
          <p:cNvPr id="2" name="Picture 1" descr="19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6" y="1773382"/>
            <a:ext cx="7484016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9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pic>
        <p:nvPicPr>
          <p:cNvPr id="2" name="Picture 1" descr="20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3" y="1773382"/>
            <a:ext cx="7451376" cy="50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7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7733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544">
                <a:srgbClr val="FBFBFB"/>
              </a:gs>
              <a:gs pos="52000">
                <a:srgbClr val="F7F7F7"/>
              </a:gs>
              <a:gs pos="0">
                <a:srgbClr val="FF0000">
                  <a:alpha val="87000"/>
                </a:srgbClr>
              </a:gs>
              <a:gs pos="26545">
                <a:srgbClr val="FF0000"/>
              </a:gs>
              <a:gs pos="39798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-295503"/>
            <a:ext cx="6689865" cy="251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324585"/>
            <a:ext cx="1702149" cy="83931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01662"/>
              </p:ext>
            </p:extLst>
          </p:nvPr>
        </p:nvGraphicFramePr>
        <p:xfrm>
          <a:off x="909982" y="2215632"/>
          <a:ext cx="13560061" cy="399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6" imgW="6375400" imgH="1879600" progId="Word.Document.12">
                  <p:embed/>
                </p:oleObj>
              </mc:Choice>
              <mc:Fallback>
                <p:oleObj name="Document" r:id="rId6" imgW="6375400" imgH="187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9982" y="2215632"/>
                        <a:ext cx="13560061" cy="399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43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17</Words>
  <Application>Microsoft Macintosh PowerPoint</Application>
  <PresentationFormat>On-screen Show (4:3)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Technical Partners International Inc. / "TP Riga" 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 of the  Partnering for Profit program  of the  Canadian Chamber of Commerce in Latvia</dc:title>
  <dc:creator>Ed Kalvins</dc:creator>
  <cp:lastModifiedBy>Ed Kalvins</cp:lastModifiedBy>
  <cp:revision>80</cp:revision>
  <dcterms:created xsi:type="dcterms:W3CDTF">2016-01-24T14:12:55Z</dcterms:created>
  <dcterms:modified xsi:type="dcterms:W3CDTF">2017-06-05T13:47:55Z</dcterms:modified>
</cp:coreProperties>
</file>