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71" r:id="rId3"/>
    <p:sldId id="307" r:id="rId4"/>
    <p:sldId id="285" r:id="rId5"/>
    <p:sldId id="286" r:id="rId6"/>
    <p:sldId id="283" r:id="rId7"/>
    <p:sldId id="298" r:id="rId8"/>
    <p:sldId id="287" r:id="rId9"/>
    <p:sldId id="304" r:id="rId10"/>
    <p:sldId id="299" r:id="rId11"/>
    <p:sldId id="302" r:id="rId12"/>
    <p:sldId id="300" r:id="rId13"/>
    <p:sldId id="305" r:id="rId14"/>
    <p:sldId id="291" r:id="rId15"/>
    <p:sldId id="290" r:id="rId16"/>
    <p:sldId id="289" r:id="rId17"/>
    <p:sldId id="292" r:id="rId18"/>
    <p:sldId id="293" r:id="rId19"/>
    <p:sldId id="295" r:id="rId20"/>
    <p:sldId id="294" r:id="rId21"/>
    <p:sldId id="306" r:id="rId22"/>
    <p:sldId id="25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590" autoAdjust="0"/>
  </p:normalViewPr>
  <p:slideViewPr>
    <p:cSldViewPr snapToGrid="0" snapToObjects="1">
      <p:cViewPr>
        <p:scale>
          <a:sx n="85" d="100"/>
          <a:sy n="85" d="100"/>
        </p:scale>
        <p:origin x="-1464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8A5813-0A6E-9E40-BB15-4B5B9BC324EC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10A30-6B98-044F-94A4-BD7B0F99B2E9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CanCham members</a:t>
          </a:r>
          <a:endParaRPr lang="en-US" b="1" dirty="0">
            <a:solidFill>
              <a:srgbClr val="FF0000"/>
            </a:solidFill>
          </a:endParaRPr>
        </a:p>
      </dgm:t>
    </dgm:pt>
    <dgm:pt modelId="{D9FBDC93-D853-1241-88B3-7B7276230600}" type="parTrans" cxnId="{F9E3D5A4-D2FF-7141-B845-B2625043C6DA}">
      <dgm:prSet/>
      <dgm:spPr/>
      <dgm:t>
        <a:bodyPr/>
        <a:lstStyle/>
        <a:p>
          <a:endParaRPr lang="en-US"/>
        </a:p>
      </dgm:t>
    </dgm:pt>
    <dgm:pt modelId="{F680B53A-7E9F-CE4A-A320-D45AE6575BFC}" type="sibTrans" cxnId="{F9E3D5A4-D2FF-7141-B845-B2625043C6DA}">
      <dgm:prSet/>
      <dgm:spPr/>
      <dgm:t>
        <a:bodyPr/>
        <a:lstStyle/>
        <a:p>
          <a:endParaRPr lang="en-US"/>
        </a:p>
      </dgm:t>
    </dgm:pt>
    <dgm:pt modelId="{900A581A-BEED-CD4D-8916-1C1DCFD6008A}">
      <dgm:prSet phldrT="[Text]"/>
      <dgm:spPr/>
      <dgm:t>
        <a:bodyPr/>
        <a:lstStyle/>
        <a:p>
          <a:r>
            <a:rPr lang="en-US" dirty="0" smtClean="0"/>
            <a:t>Advisory Council</a:t>
          </a:r>
          <a:endParaRPr lang="en-US" dirty="0"/>
        </a:p>
      </dgm:t>
    </dgm:pt>
    <dgm:pt modelId="{2CC9E8C1-B34F-4943-BC95-E536E4905CBC}" type="parTrans" cxnId="{9D736B9A-2FBD-AB4B-A618-F048D1BB0A4D}">
      <dgm:prSet/>
      <dgm:spPr/>
      <dgm:t>
        <a:bodyPr/>
        <a:lstStyle/>
        <a:p>
          <a:endParaRPr lang="en-US"/>
        </a:p>
      </dgm:t>
    </dgm:pt>
    <dgm:pt modelId="{44A37E11-BA46-734F-906C-C4333CCA3C9B}" type="sibTrans" cxnId="{9D736B9A-2FBD-AB4B-A618-F048D1BB0A4D}">
      <dgm:prSet/>
      <dgm:spPr/>
      <dgm:t>
        <a:bodyPr/>
        <a:lstStyle/>
        <a:p>
          <a:endParaRPr lang="en-US"/>
        </a:p>
      </dgm:t>
    </dgm:pt>
    <dgm:pt modelId="{842CF8E9-492E-814F-B9CD-34FF8C990C86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Governance work group</a:t>
          </a:r>
          <a:endParaRPr lang="en-US" b="1" dirty="0">
            <a:solidFill>
              <a:srgbClr val="FF0000"/>
            </a:solidFill>
          </a:endParaRPr>
        </a:p>
      </dgm:t>
    </dgm:pt>
    <dgm:pt modelId="{8C6863F4-94FC-084D-B4A0-11E101DDF913}" type="parTrans" cxnId="{A9AA5E53-759B-9B45-A7C2-D3C601265648}">
      <dgm:prSet/>
      <dgm:spPr/>
      <dgm:t>
        <a:bodyPr/>
        <a:lstStyle/>
        <a:p>
          <a:endParaRPr lang="en-US"/>
        </a:p>
      </dgm:t>
    </dgm:pt>
    <dgm:pt modelId="{E3788061-7BE5-1349-95F1-93CD4956F621}" type="sibTrans" cxnId="{A9AA5E53-759B-9B45-A7C2-D3C601265648}">
      <dgm:prSet/>
      <dgm:spPr/>
      <dgm:t>
        <a:bodyPr/>
        <a:lstStyle/>
        <a:p>
          <a:endParaRPr lang="en-US"/>
        </a:p>
      </dgm:t>
    </dgm:pt>
    <dgm:pt modelId="{89814B77-EBDF-A24C-B6F0-D83E3A097AAC}">
      <dgm:prSet phldrT="[Text]"/>
      <dgm:spPr/>
      <dgm:t>
        <a:bodyPr/>
        <a:lstStyle/>
        <a:p>
          <a:r>
            <a:rPr lang="en-US" dirty="0" smtClean="0"/>
            <a:t>FICIL</a:t>
          </a:r>
          <a:endParaRPr lang="en-US" dirty="0"/>
        </a:p>
      </dgm:t>
    </dgm:pt>
    <dgm:pt modelId="{DE0FC16A-1D96-6B4D-B9D6-5A0C73ABC60B}" type="parTrans" cxnId="{B03061D0-7D81-2348-B6EE-14738F4A6CCE}">
      <dgm:prSet/>
      <dgm:spPr/>
      <dgm:t>
        <a:bodyPr/>
        <a:lstStyle/>
        <a:p>
          <a:endParaRPr lang="en-US"/>
        </a:p>
      </dgm:t>
    </dgm:pt>
    <dgm:pt modelId="{C6BD247A-42E5-B444-BB30-1582DC1A710E}" type="sibTrans" cxnId="{B03061D0-7D81-2348-B6EE-14738F4A6CCE}">
      <dgm:prSet/>
      <dgm:spPr/>
      <dgm:t>
        <a:bodyPr/>
        <a:lstStyle/>
        <a:p>
          <a:endParaRPr lang="en-US"/>
        </a:p>
      </dgm:t>
    </dgm:pt>
    <dgm:pt modelId="{24C17876-EB82-F241-A690-8888DA9624F3}">
      <dgm:prSet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Political Parties</a:t>
          </a:r>
          <a:endParaRPr lang="en-US" b="1" dirty="0">
            <a:solidFill>
              <a:srgbClr val="FF0000"/>
            </a:solidFill>
          </a:endParaRPr>
        </a:p>
      </dgm:t>
    </dgm:pt>
    <dgm:pt modelId="{781DB884-6CA6-3044-BB1C-70546A6D5C01}" type="parTrans" cxnId="{389228EB-13AF-464E-807A-6C18D80C4290}">
      <dgm:prSet/>
      <dgm:spPr/>
      <dgm:t>
        <a:bodyPr/>
        <a:lstStyle/>
        <a:p>
          <a:endParaRPr lang="en-US"/>
        </a:p>
      </dgm:t>
    </dgm:pt>
    <dgm:pt modelId="{1927800D-1439-3149-8F60-51D6268F75E9}" type="sibTrans" cxnId="{389228EB-13AF-464E-807A-6C18D80C4290}">
      <dgm:prSet/>
      <dgm:spPr/>
      <dgm:t>
        <a:bodyPr/>
        <a:lstStyle/>
        <a:p>
          <a:endParaRPr lang="en-US"/>
        </a:p>
      </dgm:t>
    </dgm:pt>
    <dgm:pt modelId="{E7184CF0-053B-7E4A-9358-F192DA901BCB}">
      <dgm:prSet/>
      <dgm:spPr/>
      <dgm:t>
        <a:bodyPr/>
        <a:lstStyle/>
        <a:p>
          <a:r>
            <a:rPr lang="en-US" dirty="0" smtClean="0"/>
            <a:t>Other Organizations</a:t>
          </a:r>
          <a:endParaRPr lang="en-US" dirty="0"/>
        </a:p>
      </dgm:t>
    </dgm:pt>
    <dgm:pt modelId="{9A9E0F7C-FF26-A748-B5D8-DE3DE874C226}" type="parTrans" cxnId="{480DD03F-4959-E447-9CE1-923E315D4B94}">
      <dgm:prSet/>
      <dgm:spPr/>
      <dgm:t>
        <a:bodyPr/>
        <a:lstStyle/>
        <a:p>
          <a:endParaRPr lang="en-US"/>
        </a:p>
      </dgm:t>
    </dgm:pt>
    <dgm:pt modelId="{93E6F919-DB9D-D944-ADBE-473AC0718F1F}" type="sibTrans" cxnId="{480DD03F-4959-E447-9CE1-923E315D4B94}">
      <dgm:prSet/>
      <dgm:spPr/>
      <dgm:t>
        <a:bodyPr/>
        <a:lstStyle/>
        <a:p>
          <a:endParaRPr lang="en-US"/>
        </a:p>
      </dgm:t>
    </dgm:pt>
    <dgm:pt modelId="{3F495DA4-523E-3041-A827-4DC96E1DD46E}" type="pres">
      <dgm:prSet presAssocID="{CD8A5813-0A6E-9E40-BB15-4B5B9BC324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63F1412-2A98-154E-8C97-C8D201093382}" type="pres">
      <dgm:prSet presAssocID="{54B10A30-6B98-044F-94A4-BD7B0F99B2E9}" presName="hierRoot1" presStyleCnt="0"/>
      <dgm:spPr/>
    </dgm:pt>
    <dgm:pt modelId="{D31DC286-4D25-2048-996D-A656E950A8B5}" type="pres">
      <dgm:prSet presAssocID="{54B10A30-6B98-044F-94A4-BD7B0F99B2E9}" presName="composite" presStyleCnt="0"/>
      <dgm:spPr/>
    </dgm:pt>
    <dgm:pt modelId="{F5663E83-3561-894B-AF88-5205C804A214}" type="pres">
      <dgm:prSet presAssocID="{54B10A30-6B98-044F-94A4-BD7B0F99B2E9}" presName="background" presStyleLbl="node0" presStyleIdx="0" presStyleCnt="1"/>
      <dgm:spPr/>
    </dgm:pt>
    <dgm:pt modelId="{D616BC24-3764-1A40-B4E5-48C3F7FF6E67}" type="pres">
      <dgm:prSet presAssocID="{54B10A30-6B98-044F-94A4-BD7B0F99B2E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5CFCEC-982E-474E-B02A-F2B2A4C2FE02}" type="pres">
      <dgm:prSet presAssocID="{54B10A30-6B98-044F-94A4-BD7B0F99B2E9}" presName="hierChild2" presStyleCnt="0"/>
      <dgm:spPr/>
    </dgm:pt>
    <dgm:pt modelId="{3089E396-9282-DB4C-8234-F8BDD0D7EB48}" type="pres">
      <dgm:prSet presAssocID="{2CC9E8C1-B34F-4943-BC95-E536E4905CB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FE7EB94-A7F9-3048-BFA3-8242F45AAADB}" type="pres">
      <dgm:prSet presAssocID="{900A581A-BEED-CD4D-8916-1C1DCFD6008A}" presName="hierRoot2" presStyleCnt="0"/>
      <dgm:spPr/>
    </dgm:pt>
    <dgm:pt modelId="{AC2B3C70-EB47-E242-BBE6-2D341C6A292C}" type="pres">
      <dgm:prSet presAssocID="{900A581A-BEED-CD4D-8916-1C1DCFD6008A}" presName="composite2" presStyleCnt="0"/>
      <dgm:spPr/>
    </dgm:pt>
    <dgm:pt modelId="{C618B646-B5DF-0047-84FC-1A371ACB1AAF}" type="pres">
      <dgm:prSet presAssocID="{900A581A-BEED-CD4D-8916-1C1DCFD6008A}" presName="background2" presStyleLbl="node2" presStyleIdx="0" presStyleCnt="2"/>
      <dgm:spPr/>
    </dgm:pt>
    <dgm:pt modelId="{92F55ADC-8D4B-A54A-A27E-4C5A849AFE12}" type="pres">
      <dgm:prSet presAssocID="{900A581A-BEED-CD4D-8916-1C1DCFD6008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9DB50-2B10-C94B-82F8-C749C4221C49}" type="pres">
      <dgm:prSet presAssocID="{900A581A-BEED-CD4D-8916-1C1DCFD6008A}" presName="hierChild3" presStyleCnt="0"/>
      <dgm:spPr/>
    </dgm:pt>
    <dgm:pt modelId="{46BDE774-B29E-4049-8177-B0D6E16E2A53}" type="pres">
      <dgm:prSet presAssocID="{8C6863F4-94FC-084D-B4A0-11E101DDF91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48900A6-917D-9849-9E93-F6A6BA43D8AE}" type="pres">
      <dgm:prSet presAssocID="{842CF8E9-492E-814F-B9CD-34FF8C990C86}" presName="hierRoot2" presStyleCnt="0"/>
      <dgm:spPr/>
    </dgm:pt>
    <dgm:pt modelId="{17289BEE-972E-F946-88EE-81DEA1F43245}" type="pres">
      <dgm:prSet presAssocID="{842CF8E9-492E-814F-B9CD-34FF8C990C86}" presName="composite2" presStyleCnt="0"/>
      <dgm:spPr/>
    </dgm:pt>
    <dgm:pt modelId="{796223A3-C6BF-5B43-AACF-4BA686252E35}" type="pres">
      <dgm:prSet presAssocID="{842CF8E9-492E-814F-B9CD-34FF8C990C86}" presName="background2" presStyleLbl="node2" presStyleIdx="1" presStyleCnt="2"/>
      <dgm:spPr/>
    </dgm:pt>
    <dgm:pt modelId="{BDB6A83A-8037-B348-A57A-66C1A2E6CA0F}" type="pres">
      <dgm:prSet presAssocID="{842CF8E9-492E-814F-B9CD-34FF8C990C8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87F4EF-B715-F04A-A841-01037F4BA819}" type="pres">
      <dgm:prSet presAssocID="{842CF8E9-492E-814F-B9CD-34FF8C990C86}" presName="hierChild3" presStyleCnt="0"/>
      <dgm:spPr/>
    </dgm:pt>
    <dgm:pt modelId="{5F61E549-9646-9345-B010-08C0B55F7300}" type="pres">
      <dgm:prSet presAssocID="{DE0FC16A-1D96-6B4D-B9D6-5A0C73ABC60B}" presName="Name17" presStyleLbl="parChTrans1D3" presStyleIdx="0" presStyleCnt="3"/>
      <dgm:spPr/>
      <dgm:t>
        <a:bodyPr/>
        <a:lstStyle/>
        <a:p>
          <a:endParaRPr lang="en-US"/>
        </a:p>
      </dgm:t>
    </dgm:pt>
    <dgm:pt modelId="{420F1C2B-8D6B-0E4E-99B5-9B2E21F0A54B}" type="pres">
      <dgm:prSet presAssocID="{89814B77-EBDF-A24C-B6F0-D83E3A097AAC}" presName="hierRoot3" presStyleCnt="0"/>
      <dgm:spPr/>
    </dgm:pt>
    <dgm:pt modelId="{7C9D5E93-CA5E-8845-BD64-EA419C2839FE}" type="pres">
      <dgm:prSet presAssocID="{89814B77-EBDF-A24C-B6F0-D83E3A097AAC}" presName="composite3" presStyleCnt="0"/>
      <dgm:spPr/>
    </dgm:pt>
    <dgm:pt modelId="{147A19DA-D267-DF49-952F-423FE8CC65DE}" type="pres">
      <dgm:prSet presAssocID="{89814B77-EBDF-A24C-B6F0-D83E3A097AAC}" presName="background3" presStyleLbl="node3" presStyleIdx="0" presStyleCnt="3"/>
      <dgm:spPr/>
    </dgm:pt>
    <dgm:pt modelId="{58E844AF-5D7D-7347-A4FA-623C448643D8}" type="pres">
      <dgm:prSet presAssocID="{89814B77-EBDF-A24C-B6F0-D83E3A097AAC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277DD2-ABFB-EF47-BC5F-DC526A74D63D}" type="pres">
      <dgm:prSet presAssocID="{89814B77-EBDF-A24C-B6F0-D83E3A097AAC}" presName="hierChild4" presStyleCnt="0"/>
      <dgm:spPr/>
    </dgm:pt>
    <dgm:pt modelId="{17EFD8C9-C324-7F49-93DB-AB823EB65E9A}" type="pres">
      <dgm:prSet presAssocID="{781DB884-6CA6-3044-BB1C-70546A6D5C01}" presName="Name17" presStyleLbl="parChTrans1D3" presStyleIdx="1" presStyleCnt="3"/>
      <dgm:spPr/>
      <dgm:t>
        <a:bodyPr/>
        <a:lstStyle/>
        <a:p>
          <a:endParaRPr lang="en-US"/>
        </a:p>
      </dgm:t>
    </dgm:pt>
    <dgm:pt modelId="{A17F6FEA-E1A8-DB4A-978B-7B0427BDD9DB}" type="pres">
      <dgm:prSet presAssocID="{24C17876-EB82-F241-A690-8888DA9624F3}" presName="hierRoot3" presStyleCnt="0"/>
      <dgm:spPr/>
    </dgm:pt>
    <dgm:pt modelId="{F2AC050F-0E29-0D42-87BD-7A210C06730F}" type="pres">
      <dgm:prSet presAssocID="{24C17876-EB82-F241-A690-8888DA9624F3}" presName="composite3" presStyleCnt="0"/>
      <dgm:spPr/>
    </dgm:pt>
    <dgm:pt modelId="{38FD6DF0-99A1-344E-ADC3-D952130732B4}" type="pres">
      <dgm:prSet presAssocID="{24C17876-EB82-F241-A690-8888DA9624F3}" presName="background3" presStyleLbl="node3" presStyleIdx="1" presStyleCnt="3"/>
      <dgm:spPr/>
    </dgm:pt>
    <dgm:pt modelId="{DDD9DD9D-E20C-5E4D-927E-E077D7A4F187}" type="pres">
      <dgm:prSet presAssocID="{24C17876-EB82-F241-A690-8888DA9624F3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C06B6E-ECE2-D04B-BCBE-8E99803DE6E1}" type="pres">
      <dgm:prSet presAssocID="{24C17876-EB82-F241-A690-8888DA9624F3}" presName="hierChild4" presStyleCnt="0"/>
      <dgm:spPr/>
    </dgm:pt>
    <dgm:pt modelId="{47F7FCEB-79F1-A84C-9F10-6D240FCA5C73}" type="pres">
      <dgm:prSet presAssocID="{9A9E0F7C-FF26-A748-B5D8-DE3DE874C226}" presName="Name17" presStyleLbl="parChTrans1D3" presStyleIdx="2" presStyleCnt="3"/>
      <dgm:spPr/>
      <dgm:t>
        <a:bodyPr/>
        <a:lstStyle/>
        <a:p>
          <a:endParaRPr lang="en-US"/>
        </a:p>
      </dgm:t>
    </dgm:pt>
    <dgm:pt modelId="{99E30B7D-558F-AE47-9A4B-40C1A0F8E410}" type="pres">
      <dgm:prSet presAssocID="{E7184CF0-053B-7E4A-9358-F192DA901BCB}" presName="hierRoot3" presStyleCnt="0"/>
      <dgm:spPr/>
    </dgm:pt>
    <dgm:pt modelId="{70B0E1EB-0E2A-8D45-9845-C7F5C33E8E8A}" type="pres">
      <dgm:prSet presAssocID="{E7184CF0-053B-7E4A-9358-F192DA901BCB}" presName="composite3" presStyleCnt="0"/>
      <dgm:spPr/>
    </dgm:pt>
    <dgm:pt modelId="{8D563384-D78F-3F4F-9A33-4CC55E54BCEE}" type="pres">
      <dgm:prSet presAssocID="{E7184CF0-053B-7E4A-9358-F192DA901BCB}" presName="background3" presStyleLbl="node3" presStyleIdx="2" presStyleCnt="3"/>
      <dgm:spPr/>
    </dgm:pt>
    <dgm:pt modelId="{76F63991-9806-E74C-9141-8B7A60EDB466}" type="pres">
      <dgm:prSet presAssocID="{E7184CF0-053B-7E4A-9358-F192DA901BCB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D8F4A1-F888-A745-ACF2-C1BD47863872}" type="pres">
      <dgm:prSet presAssocID="{E7184CF0-053B-7E4A-9358-F192DA901BCB}" presName="hierChild4" presStyleCnt="0"/>
      <dgm:spPr/>
    </dgm:pt>
  </dgm:ptLst>
  <dgm:cxnLst>
    <dgm:cxn modelId="{27534E66-1676-9649-B266-455568D2AB34}" type="presOf" srcId="{E7184CF0-053B-7E4A-9358-F192DA901BCB}" destId="{76F63991-9806-E74C-9141-8B7A60EDB466}" srcOrd="0" destOrd="0" presId="urn:microsoft.com/office/officeart/2005/8/layout/hierarchy1"/>
    <dgm:cxn modelId="{9D736B9A-2FBD-AB4B-A618-F048D1BB0A4D}" srcId="{54B10A30-6B98-044F-94A4-BD7B0F99B2E9}" destId="{900A581A-BEED-CD4D-8916-1C1DCFD6008A}" srcOrd="0" destOrd="0" parTransId="{2CC9E8C1-B34F-4943-BC95-E536E4905CBC}" sibTransId="{44A37E11-BA46-734F-906C-C4333CCA3C9B}"/>
    <dgm:cxn modelId="{4D7F7EFF-9CCD-1342-A05E-C5C7D8472EF6}" type="presOf" srcId="{842CF8E9-492E-814F-B9CD-34FF8C990C86}" destId="{BDB6A83A-8037-B348-A57A-66C1A2E6CA0F}" srcOrd="0" destOrd="0" presId="urn:microsoft.com/office/officeart/2005/8/layout/hierarchy1"/>
    <dgm:cxn modelId="{B2F14610-C211-BB44-ABF7-51EB0597D82F}" type="presOf" srcId="{CD8A5813-0A6E-9E40-BB15-4B5B9BC324EC}" destId="{3F495DA4-523E-3041-A827-4DC96E1DD46E}" srcOrd="0" destOrd="0" presId="urn:microsoft.com/office/officeart/2005/8/layout/hierarchy1"/>
    <dgm:cxn modelId="{480DD03F-4959-E447-9CE1-923E315D4B94}" srcId="{842CF8E9-492E-814F-B9CD-34FF8C990C86}" destId="{E7184CF0-053B-7E4A-9358-F192DA901BCB}" srcOrd="2" destOrd="0" parTransId="{9A9E0F7C-FF26-A748-B5D8-DE3DE874C226}" sibTransId="{93E6F919-DB9D-D944-ADBE-473AC0718F1F}"/>
    <dgm:cxn modelId="{C565B6C9-1004-D143-9946-A71A1162DE44}" type="presOf" srcId="{54B10A30-6B98-044F-94A4-BD7B0F99B2E9}" destId="{D616BC24-3764-1A40-B4E5-48C3F7FF6E67}" srcOrd="0" destOrd="0" presId="urn:microsoft.com/office/officeart/2005/8/layout/hierarchy1"/>
    <dgm:cxn modelId="{F9E3D5A4-D2FF-7141-B845-B2625043C6DA}" srcId="{CD8A5813-0A6E-9E40-BB15-4B5B9BC324EC}" destId="{54B10A30-6B98-044F-94A4-BD7B0F99B2E9}" srcOrd="0" destOrd="0" parTransId="{D9FBDC93-D853-1241-88B3-7B7276230600}" sibTransId="{F680B53A-7E9F-CE4A-A320-D45AE6575BFC}"/>
    <dgm:cxn modelId="{A9AA5E53-759B-9B45-A7C2-D3C601265648}" srcId="{54B10A30-6B98-044F-94A4-BD7B0F99B2E9}" destId="{842CF8E9-492E-814F-B9CD-34FF8C990C86}" srcOrd="1" destOrd="0" parTransId="{8C6863F4-94FC-084D-B4A0-11E101DDF913}" sibTransId="{E3788061-7BE5-1349-95F1-93CD4956F621}"/>
    <dgm:cxn modelId="{4145A98E-3FEB-5D47-9F93-374944B479D8}" type="presOf" srcId="{2CC9E8C1-B34F-4943-BC95-E536E4905CBC}" destId="{3089E396-9282-DB4C-8234-F8BDD0D7EB48}" srcOrd="0" destOrd="0" presId="urn:microsoft.com/office/officeart/2005/8/layout/hierarchy1"/>
    <dgm:cxn modelId="{661B5408-CABC-7940-B6AD-A9B5423E4CF6}" type="presOf" srcId="{9A9E0F7C-FF26-A748-B5D8-DE3DE874C226}" destId="{47F7FCEB-79F1-A84C-9F10-6D240FCA5C73}" srcOrd="0" destOrd="0" presId="urn:microsoft.com/office/officeart/2005/8/layout/hierarchy1"/>
    <dgm:cxn modelId="{389228EB-13AF-464E-807A-6C18D80C4290}" srcId="{842CF8E9-492E-814F-B9CD-34FF8C990C86}" destId="{24C17876-EB82-F241-A690-8888DA9624F3}" srcOrd="1" destOrd="0" parTransId="{781DB884-6CA6-3044-BB1C-70546A6D5C01}" sibTransId="{1927800D-1439-3149-8F60-51D6268F75E9}"/>
    <dgm:cxn modelId="{B03061D0-7D81-2348-B6EE-14738F4A6CCE}" srcId="{842CF8E9-492E-814F-B9CD-34FF8C990C86}" destId="{89814B77-EBDF-A24C-B6F0-D83E3A097AAC}" srcOrd="0" destOrd="0" parTransId="{DE0FC16A-1D96-6B4D-B9D6-5A0C73ABC60B}" sibTransId="{C6BD247A-42E5-B444-BB30-1582DC1A710E}"/>
    <dgm:cxn modelId="{F3613422-A68C-C84E-92A4-5A443B251A18}" type="presOf" srcId="{900A581A-BEED-CD4D-8916-1C1DCFD6008A}" destId="{92F55ADC-8D4B-A54A-A27E-4C5A849AFE12}" srcOrd="0" destOrd="0" presId="urn:microsoft.com/office/officeart/2005/8/layout/hierarchy1"/>
    <dgm:cxn modelId="{53698E21-46FE-0B4C-A51B-01B2350B9C8A}" type="presOf" srcId="{8C6863F4-94FC-084D-B4A0-11E101DDF913}" destId="{46BDE774-B29E-4049-8177-B0D6E16E2A53}" srcOrd="0" destOrd="0" presId="urn:microsoft.com/office/officeart/2005/8/layout/hierarchy1"/>
    <dgm:cxn modelId="{F83F808E-0418-7E40-A555-F7D95C418CFF}" type="presOf" srcId="{89814B77-EBDF-A24C-B6F0-D83E3A097AAC}" destId="{58E844AF-5D7D-7347-A4FA-623C448643D8}" srcOrd="0" destOrd="0" presId="urn:microsoft.com/office/officeart/2005/8/layout/hierarchy1"/>
    <dgm:cxn modelId="{27306582-59E3-E74D-8E77-199BBB3C3F52}" type="presOf" srcId="{781DB884-6CA6-3044-BB1C-70546A6D5C01}" destId="{17EFD8C9-C324-7F49-93DB-AB823EB65E9A}" srcOrd="0" destOrd="0" presId="urn:microsoft.com/office/officeart/2005/8/layout/hierarchy1"/>
    <dgm:cxn modelId="{ED728A89-E23F-DA40-B4B9-17D219AC63DC}" type="presOf" srcId="{DE0FC16A-1D96-6B4D-B9D6-5A0C73ABC60B}" destId="{5F61E549-9646-9345-B010-08C0B55F7300}" srcOrd="0" destOrd="0" presId="urn:microsoft.com/office/officeart/2005/8/layout/hierarchy1"/>
    <dgm:cxn modelId="{524B2638-5464-BE46-B4C0-D1D4BD4D9A94}" type="presOf" srcId="{24C17876-EB82-F241-A690-8888DA9624F3}" destId="{DDD9DD9D-E20C-5E4D-927E-E077D7A4F187}" srcOrd="0" destOrd="0" presId="urn:microsoft.com/office/officeart/2005/8/layout/hierarchy1"/>
    <dgm:cxn modelId="{82FBD801-1C7E-D440-A703-58D8BEB305CA}" type="presParOf" srcId="{3F495DA4-523E-3041-A827-4DC96E1DD46E}" destId="{063F1412-2A98-154E-8C97-C8D201093382}" srcOrd="0" destOrd="0" presId="urn:microsoft.com/office/officeart/2005/8/layout/hierarchy1"/>
    <dgm:cxn modelId="{E821BA73-CCE5-0F49-9211-39658E8EB992}" type="presParOf" srcId="{063F1412-2A98-154E-8C97-C8D201093382}" destId="{D31DC286-4D25-2048-996D-A656E950A8B5}" srcOrd="0" destOrd="0" presId="urn:microsoft.com/office/officeart/2005/8/layout/hierarchy1"/>
    <dgm:cxn modelId="{6CD763FE-215D-0A4E-BD1D-8D27B79CB1C1}" type="presParOf" srcId="{D31DC286-4D25-2048-996D-A656E950A8B5}" destId="{F5663E83-3561-894B-AF88-5205C804A214}" srcOrd="0" destOrd="0" presId="urn:microsoft.com/office/officeart/2005/8/layout/hierarchy1"/>
    <dgm:cxn modelId="{15570AD9-5BA7-AD40-BE9F-3B88895056F3}" type="presParOf" srcId="{D31DC286-4D25-2048-996D-A656E950A8B5}" destId="{D616BC24-3764-1A40-B4E5-48C3F7FF6E67}" srcOrd="1" destOrd="0" presId="urn:microsoft.com/office/officeart/2005/8/layout/hierarchy1"/>
    <dgm:cxn modelId="{4EAB6750-89C7-4744-8E25-1E68AE01B973}" type="presParOf" srcId="{063F1412-2A98-154E-8C97-C8D201093382}" destId="{6D5CFCEC-982E-474E-B02A-F2B2A4C2FE02}" srcOrd="1" destOrd="0" presId="urn:microsoft.com/office/officeart/2005/8/layout/hierarchy1"/>
    <dgm:cxn modelId="{403A8A85-4781-C949-8964-E7C0CE38CB3C}" type="presParOf" srcId="{6D5CFCEC-982E-474E-B02A-F2B2A4C2FE02}" destId="{3089E396-9282-DB4C-8234-F8BDD0D7EB48}" srcOrd="0" destOrd="0" presId="urn:microsoft.com/office/officeart/2005/8/layout/hierarchy1"/>
    <dgm:cxn modelId="{8AEFC4F0-24FE-B749-BA1B-3F018FAE9187}" type="presParOf" srcId="{6D5CFCEC-982E-474E-B02A-F2B2A4C2FE02}" destId="{9FE7EB94-A7F9-3048-BFA3-8242F45AAADB}" srcOrd="1" destOrd="0" presId="urn:microsoft.com/office/officeart/2005/8/layout/hierarchy1"/>
    <dgm:cxn modelId="{5B703A30-2CB4-D144-ABB9-09A506116CF0}" type="presParOf" srcId="{9FE7EB94-A7F9-3048-BFA3-8242F45AAADB}" destId="{AC2B3C70-EB47-E242-BBE6-2D341C6A292C}" srcOrd="0" destOrd="0" presId="urn:microsoft.com/office/officeart/2005/8/layout/hierarchy1"/>
    <dgm:cxn modelId="{A060B01E-250F-1840-915D-913E9B25C147}" type="presParOf" srcId="{AC2B3C70-EB47-E242-BBE6-2D341C6A292C}" destId="{C618B646-B5DF-0047-84FC-1A371ACB1AAF}" srcOrd="0" destOrd="0" presId="urn:microsoft.com/office/officeart/2005/8/layout/hierarchy1"/>
    <dgm:cxn modelId="{1ECF1598-A063-0A4E-AF15-7A70735DC495}" type="presParOf" srcId="{AC2B3C70-EB47-E242-BBE6-2D341C6A292C}" destId="{92F55ADC-8D4B-A54A-A27E-4C5A849AFE12}" srcOrd="1" destOrd="0" presId="urn:microsoft.com/office/officeart/2005/8/layout/hierarchy1"/>
    <dgm:cxn modelId="{F3C7453E-E7DA-2B40-A14C-A2AF75D8DB92}" type="presParOf" srcId="{9FE7EB94-A7F9-3048-BFA3-8242F45AAADB}" destId="{31C9DB50-2B10-C94B-82F8-C749C4221C49}" srcOrd="1" destOrd="0" presId="urn:microsoft.com/office/officeart/2005/8/layout/hierarchy1"/>
    <dgm:cxn modelId="{4D6BE693-8BC9-F142-AB43-0BBE30045ABF}" type="presParOf" srcId="{6D5CFCEC-982E-474E-B02A-F2B2A4C2FE02}" destId="{46BDE774-B29E-4049-8177-B0D6E16E2A53}" srcOrd="2" destOrd="0" presId="urn:microsoft.com/office/officeart/2005/8/layout/hierarchy1"/>
    <dgm:cxn modelId="{FD9221C9-F488-DD4A-BF04-3E8F3B4BC63A}" type="presParOf" srcId="{6D5CFCEC-982E-474E-B02A-F2B2A4C2FE02}" destId="{148900A6-917D-9849-9E93-F6A6BA43D8AE}" srcOrd="3" destOrd="0" presId="urn:microsoft.com/office/officeart/2005/8/layout/hierarchy1"/>
    <dgm:cxn modelId="{42A2809A-E342-6140-A23D-622CADBAC378}" type="presParOf" srcId="{148900A6-917D-9849-9E93-F6A6BA43D8AE}" destId="{17289BEE-972E-F946-88EE-81DEA1F43245}" srcOrd="0" destOrd="0" presId="urn:microsoft.com/office/officeart/2005/8/layout/hierarchy1"/>
    <dgm:cxn modelId="{FE3EF62F-73F2-EA41-80F3-F0646B2AE08C}" type="presParOf" srcId="{17289BEE-972E-F946-88EE-81DEA1F43245}" destId="{796223A3-C6BF-5B43-AACF-4BA686252E35}" srcOrd="0" destOrd="0" presId="urn:microsoft.com/office/officeart/2005/8/layout/hierarchy1"/>
    <dgm:cxn modelId="{15B89139-E7AD-FB45-A124-93C9C35DEBB5}" type="presParOf" srcId="{17289BEE-972E-F946-88EE-81DEA1F43245}" destId="{BDB6A83A-8037-B348-A57A-66C1A2E6CA0F}" srcOrd="1" destOrd="0" presId="urn:microsoft.com/office/officeart/2005/8/layout/hierarchy1"/>
    <dgm:cxn modelId="{CB2FF297-1575-7447-817D-DDCBD2BD478A}" type="presParOf" srcId="{148900A6-917D-9849-9E93-F6A6BA43D8AE}" destId="{3D87F4EF-B715-F04A-A841-01037F4BA819}" srcOrd="1" destOrd="0" presId="urn:microsoft.com/office/officeart/2005/8/layout/hierarchy1"/>
    <dgm:cxn modelId="{2205A2BA-A4F1-034B-9396-428016FD90B6}" type="presParOf" srcId="{3D87F4EF-B715-F04A-A841-01037F4BA819}" destId="{5F61E549-9646-9345-B010-08C0B55F7300}" srcOrd="0" destOrd="0" presId="urn:microsoft.com/office/officeart/2005/8/layout/hierarchy1"/>
    <dgm:cxn modelId="{84E90105-6A08-854B-BE58-6DE8FF7E5675}" type="presParOf" srcId="{3D87F4EF-B715-F04A-A841-01037F4BA819}" destId="{420F1C2B-8D6B-0E4E-99B5-9B2E21F0A54B}" srcOrd="1" destOrd="0" presId="urn:microsoft.com/office/officeart/2005/8/layout/hierarchy1"/>
    <dgm:cxn modelId="{EE20E238-3E8D-6C48-965D-EF14B302669C}" type="presParOf" srcId="{420F1C2B-8D6B-0E4E-99B5-9B2E21F0A54B}" destId="{7C9D5E93-CA5E-8845-BD64-EA419C2839FE}" srcOrd="0" destOrd="0" presId="urn:microsoft.com/office/officeart/2005/8/layout/hierarchy1"/>
    <dgm:cxn modelId="{91C11C3C-1D8C-EF4A-9CAB-447945A0BA4B}" type="presParOf" srcId="{7C9D5E93-CA5E-8845-BD64-EA419C2839FE}" destId="{147A19DA-D267-DF49-952F-423FE8CC65DE}" srcOrd="0" destOrd="0" presId="urn:microsoft.com/office/officeart/2005/8/layout/hierarchy1"/>
    <dgm:cxn modelId="{1F4FFB9F-0F8E-3144-841D-A87C345A2296}" type="presParOf" srcId="{7C9D5E93-CA5E-8845-BD64-EA419C2839FE}" destId="{58E844AF-5D7D-7347-A4FA-623C448643D8}" srcOrd="1" destOrd="0" presId="urn:microsoft.com/office/officeart/2005/8/layout/hierarchy1"/>
    <dgm:cxn modelId="{1DE52A05-763A-CE4A-8099-2D117C632652}" type="presParOf" srcId="{420F1C2B-8D6B-0E4E-99B5-9B2E21F0A54B}" destId="{3C277DD2-ABFB-EF47-BC5F-DC526A74D63D}" srcOrd="1" destOrd="0" presId="urn:microsoft.com/office/officeart/2005/8/layout/hierarchy1"/>
    <dgm:cxn modelId="{F0182EBE-151C-6346-9968-D380F5AB2B5D}" type="presParOf" srcId="{3D87F4EF-B715-F04A-A841-01037F4BA819}" destId="{17EFD8C9-C324-7F49-93DB-AB823EB65E9A}" srcOrd="2" destOrd="0" presId="urn:microsoft.com/office/officeart/2005/8/layout/hierarchy1"/>
    <dgm:cxn modelId="{DA9A0F52-51B6-DF42-9D0A-BCB474161D7B}" type="presParOf" srcId="{3D87F4EF-B715-F04A-A841-01037F4BA819}" destId="{A17F6FEA-E1A8-DB4A-978B-7B0427BDD9DB}" srcOrd="3" destOrd="0" presId="urn:microsoft.com/office/officeart/2005/8/layout/hierarchy1"/>
    <dgm:cxn modelId="{7F72C74C-82ED-DD40-95E4-579357059E50}" type="presParOf" srcId="{A17F6FEA-E1A8-DB4A-978B-7B0427BDD9DB}" destId="{F2AC050F-0E29-0D42-87BD-7A210C06730F}" srcOrd="0" destOrd="0" presId="urn:microsoft.com/office/officeart/2005/8/layout/hierarchy1"/>
    <dgm:cxn modelId="{9223131F-C698-A54B-B337-93F0D09D860C}" type="presParOf" srcId="{F2AC050F-0E29-0D42-87BD-7A210C06730F}" destId="{38FD6DF0-99A1-344E-ADC3-D952130732B4}" srcOrd="0" destOrd="0" presId="urn:microsoft.com/office/officeart/2005/8/layout/hierarchy1"/>
    <dgm:cxn modelId="{413F3D66-D00D-EE48-961B-919A44638215}" type="presParOf" srcId="{F2AC050F-0E29-0D42-87BD-7A210C06730F}" destId="{DDD9DD9D-E20C-5E4D-927E-E077D7A4F187}" srcOrd="1" destOrd="0" presId="urn:microsoft.com/office/officeart/2005/8/layout/hierarchy1"/>
    <dgm:cxn modelId="{7566D241-0660-E148-BB7C-819DA62AEAA9}" type="presParOf" srcId="{A17F6FEA-E1A8-DB4A-978B-7B0427BDD9DB}" destId="{F2C06B6E-ECE2-D04B-BCBE-8E99803DE6E1}" srcOrd="1" destOrd="0" presId="urn:microsoft.com/office/officeart/2005/8/layout/hierarchy1"/>
    <dgm:cxn modelId="{E047623C-76FD-FB49-902A-23BF90A550E3}" type="presParOf" srcId="{3D87F4EF-B715-F04A-A841-01037F4BA819}" destId="{47F7FCEB-79F1-A84C-9F10-6D240FCA5C73}" srcOrd="4" destOrd="0" presId="urn:microsoft.com/office/officeart/2005/8/layout/hierarchy1"/>
    <dgm:cxn modelId="{6FDD298B-08D9-734E-8B56-93F49D31180F}" type="presParOf" srcId="{3D87F4EF-B715-F04A-A841-01037F4BA819}" destId="{99E30B7D-558F-AE47-9A4B-40C1A0F8E410}" srcOrd="5" destOrd="0" presId="urn:microsoft.com/office/officeart/2005/8/layout/hierarchy1"/>
    <dgm:cxn modelId="{79BD2A60-8F4E-D64A-9167-3C19FFB66F97}" type="presParOf" srcId="{99E30B7D-558F-AE47-9A4B-40C1A0F8E410}" destId="{70B0E1EB-0E2A-8D45-9845-C7F5C33E8E8A}" srcOrd="0" destOrd="0" presId="urn:microsoft.com/office/officeart/2005/8/layout/hierarchy1"/>
    <dgm:cxn modelId="{68325275-C079-9046-B239-6ECE5CB858C7}" type="presParOf" srcId="{70B0E1EB-0E2A-8D45-9845-C7F5C33E8E8A}" destId="{8D563384-D78F-3F4F-9A33-4CC55E54BCEE}" srcOrd="0" destOrd="0" presId="urn:microsoft.com/office/officeart/2005/8/layout/hierarchy1"/>
    <dgm:cxn modelId="{AE5A01BB-3710-434D-AFE9-A4CCC6F7468D}" type="presParOf" srcId="{70B0E1EB-0E2A-8D45-9845-C7F5C33E8E8A}" destId="{76F63991-9806-E74C-9141-8B7A60EDB466}" srcOrd="1" destOrd="0" presId="urn:microsoft.com/office/officeart/2005/8/layout/hierarchy1"/>
    <dgm:cxn modelId="{BB3CE58D-75F6-BC40-90E9-8D1E79D14BCF}" type="presParOf" srcId="{99E30B7D-558F-AE47-9A4B-40C1A0F8E410}" destId="{D4D8F4A1-F888-A745-ACF2-C1BD478638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EA405-75CE-CC44-9F3C-EA6E4E35CD6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D9794C-96ED-5A47-9EB0-C67AF56C2EBF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CanCham</a:t>
          </a:r>
          <a:endParaRPr lang="lv-LV" sz="1400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99310278-930C-1648-8CEA-31FF704012E4}" type="parTrans" cxnId="{FF9B6785-C981-894F-B594-40578391526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4AFB97D-0753-7045-8BF7-F38990E4CD2F}" type="sibTrans" cxnId="{FF9B6785-C981-894F-B594-40578391526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CC61362-2439-194D-BF63-1A7F00E2D3D5}">
      <dgm:prSet phldrT="[Text]" custT="1"/>
      <dgm:spPr/>
      <dgm:t>
        <a:bodyPr/>
        <a:lstStyle/>
        <a:p>
          <a:r>
            <a:rPr lang="lv-LV" sz="1400" b="0" noProof="0" dirty="0" smtClean="0">
              <a:latin typeface="Arial"/>
              <a:cs typeface="Arial"/>
            </a:rPr>
            <a:t>Submits submissions from members</a:t>
          </a:r>
          <a:endParaRPr lang="lv-LV" sz="1400" b="0" noProof="0" dirty="0">
            <a:latin typeface="Arial"/>
            <a:cs typeface="Arial"/>
          </a:endParaRPr>
        </a:p>
      </dgm:t>
    </dgm:pt>
    <dgm:pt modelId="{68EFCC0A-ECA8-664C-80E9-0AFF2FF29D74}" type="parTrans" cxnId="{E68D6A4F-2FFB-F842-A860-1CBF50F1DBC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A1DBDE7-3302-BB4E-A83A-CB3DC3C0E734}" type="sibTrans" cxnId="{E68D6A4F-2FFB-F842-A860-1CBF50F1DBC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6BCBAE6-6CE3-8840-B1FE-56BD9F51A993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Political Party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38BD8698-2CE9-AE41-A03D-F41B401A33CF}" type="par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9AE277C-4BD0-F241-98ED-4240659C5008}" type="sib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CC0A9983-53DB-8841-8D4F-A6673137CD6A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Processes submissions</a:t>
          </a:r>
          <a:endParaRPr lang="lv-LV" sz="1400" noProof="0" dirty="0">
            <a:latin typeface="Arial"/>
            <a:cs typeface="Arial"/>
          </a:endParaRPr>
        </a:p>
      </dgm:t>
    </dgm:pt>
    <dgm:pt modelId="{86783DE8-1E6D-9D4B-BDD0-5DFE54FDC838}" type="parTrans" cxnId="{D34BCD03-295E-F141-BB2E-C81A8B4070C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EC4D194E-89C0-6C4D-9D63-64309660CFA7}" type="sibTrans" cxnId="{D34BCD03-295E-F141-BB2E-C81A8B4070C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C80ADEF4-181E-3244-95F4-194449661590}">
      <dgm:prSet custT="1"/>
      <dgm:spPr/>
      <dgm:t>
        <a:bodyPr/>
        <a:lstStyle/>
        <a:p>
          <a:r>
            <a:rPr lang="en-US" sz="1400" b="1" dirty="0" smtClean="0">
              <a:solidFill>
                <a:srgbClr val="0000FF"/>
              </a:solidFill>
              <a:latin typeface="Arial"/>
              <a:cs typeface="Arial"/>
            </a:rPr>
            <a:t>CanCham</a:t>
          </a:r>
          <a:endParaRPr lang="en-US" sz="1400" b="1" dirty="0">
            <a:solidFill>
              <a:srgbClr val="0000FF"/>
            </a:solidFill>
            <a:latin typeface="Arial"/>
            <a:cs typeface="Arial"/>
          </a:endParaRPr>
        </a:p>
      </dgm:t>
    </dgm:pt>
    <dgm:pt modelId="{A26E17B4-DD6D-B047-947D-219CD810A523}" type="parTrans" cxnId="{A4AF555E-21C5-C541-8592-272BCA5416D7}">
      <dgm:prSet/>
      <dgm:spPr/>
      <dgm:t>
        <a:bodyPr/>
        <a:lstStyle/>
        <a:p>
          <a:endParaRPr lang="en-US"/>
        </a:p>
      </dgm:t>
    </dgm:pt>
    <dgm:pt modelId="{E7D5121D-3EBE-E140-9CED-897587C6B129}" type="sibTrans" cxnId="{A4AF555E-21C5-C541-8592-272BCA5416D7}">
      <dgm:prSet/>
      <dgm:spPr/>
      <dgm:t>
        <a:bodyPr/>
        <a:lstStyle/>
        <a:p>
          <a:endParaRPr lang="en-US"/>
        </a:p>
      </dgm:t>
    </dgm:pt>
    <dgm:pt modelId="{3BB06D00-B47D-F647-B456-D6842212117F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Informs members</a:t>
          </a:r>
          <a:endParaRPr lang="lv-LV" sz="1400" noProof="0" dirty="0">
            <a:latin typeface="Arial"/>
            <a:cs typeface="Arial"/>
          </a:endParaRPr>
        </a:p>
      </dgm:t>
    </dgm:pt>
    <dgm:pt modelId="{C88F40E2-5050-BD41-9ECA-4237481EA994}" type="parTrans" cxnId="{C31798C5-08C9-CB40-915F-85F7286437ED}">
      <dgm:prSet/>
      <dgm:spPr/>
      <dgm:t>
        <a:bodyPr/>
        <a:lstStyle/>
        <a:p>
          <a:endParaRPr lang="en-US"/>
        </a:p>
      </dgm:t>
    </dgm:pt>
    <dgm:pt modelId="{CF177D97-7527-7A4D-88ED-B7351EBD8DEF}" type="sibTrans" cxnId="{C31798C5-08C9-CB40-915F-85F7286437ED}">
      <dgm:prSet/>
      <dgm:spPr/>
      <dgm:t>
        <a:bodyPr/>
        <a:lstStyle/>
        <a:p>
          <a:endParaRPr lang="en-US"/>
        </a:p>
      </dgm:t>
    </dgm:pt>
    <dgm:pt modelId="{94456A1F-D40A-0141-897D-ED914404C397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Provides feedback</a:t>
          </a:r>
          <a:endParaRPr lang="lv-LV" sz="1400" noProof="0" dirty="0">
            <a:latin typeface="Arial"/>
            <a:cs typeface="Arial"/>
          </a:endParaRPr>
        </a:p>
      </dgm:t>
    </dgm:pt>
    <dgm:pt modelId="{033D42EB-B079-E54D-BFDB-59CB5E16448E}" type="parTrans" cxnId="{75C65FE1-F91A-0942-BE04-64D134E35C34}">
      <dgm:prSet/>
      <dgm:spPr/>
      <dgm:t>
        <a:bodyPr/>
        <a:lstStyle/>
        <a:p>
          <a:endParaRPr lang="en-US"/>
        </a:p>
      </dgm:t>
    </dgm:pt>
    <dgm:pt modelId="{FAA70038-F44E-EF4B-BCF4-75CC248AE19A}" type="sibTrans" cxnId="{75C65FE1-F91A-0942-BE04-64D134E35C34}">
      <dgm:prSet/>
      <dgm:spPr/>
      <dgm:t>
        <a:bodyPr/>
        <a:lstStyle/>
        <a:p>
          <a:endParaRPr lang="en-US"/>
        </a:p>
      </dgm:t>
    </dgm:pt>
    <dgm:pt modelId="{87B0561A-5069-C14A-923F-034A8402871B}" type="pres">
      <dgm:prSet presAssocID="{DE4EA405-75CE-CC44-9F3C-EA6E4E35CD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244C024-F139-5642-9E8B-49D2DC9416B5}" type="pres">
      <dgm:prSet presAssocID="{4CD9794C-96ED-5A47-9EB0-C67AF56C2EBF}" presName="composite" presStyleCnt="0"/>
      <dgm:spPr/>
    </dgm:pt>
    <dgm:pt modelId="{39204ABC-39D0-304E-824C-0366AB7C38D1}" type="pres">
      <dgm:prSet presAssocID="{4CD9794C-96ED-5A47-9EB0-C67AF56C2EBF}" presName="bentUpArrow1" presStyleLbl="alignImgPlace1" presStyleIdx="0" presStyleCnt="2" custScaleX="74344" custScaleY="87440" custLinFactNeighborX="-21346" custLinFactNeighborY="-19886"/>
      <dgm:spPr/>
    </dgm:pt>
    <dgm:pt modelId="{9DD28AB5-3AA3-154F-AFC3-7F160F562561}" type="pres">
      <dgm:prSet presAssocID="{4CD9794C-96ED-5A47-9EB0-C67AF56C2EBF}" presName="ParentText" presStyleLbl="node1" presStyleIdx="0" presStyleCnt="3" custScaleX="118334" custScaleY="58421" custLinFactNeighborX="-42548" custLinFactNeighborY="27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4D6A8-A85D-3E4D-BE0C-2496E7BC67EB}" type="pres">
      <dgm:prSet presAssocID="{4CD9794C-96ED-5A47-9EB0-C67AF56C2EBF}" presName="ChildText" presStyleLbl="revTx" presStyleIdx="0" presStyleCnt="3" custScaleX="168656" custLinFactNeighborX="51628" custLinFactNeighborY="7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C27C6-A96B-0149-9009-5C2E94587110}" type="pres">
      <dgm:prSet presAssocID="{24AFB97D-0753-7045-8BF7-F38990E4CD2F}" presName="sibTrans" presStyleCnt="0"/>
      <dgm:spPr/>
    </dgm:pt>
    <dgm:pt modelId="{B38BF7A3-814E-C24A-8B4D-2CEC4F29524F}" type="pres">
      <dgm:prSet presAssocID="{36BCBAE6-6CE3-8840-B1FE-56BD9F51A993}" presName="composite" presStyleCnt="0"/>
      <dgm:spPr/>
    </dgm:pt>
    <dgm:pt modelId="{18EDE5C2-A13B-3A4D-8AF8-93CF3F0D285B}" type="pres">
      <dgm:prSet presAssocID="{36BCBAE6-6CE3-8840-B1FE-56BD9F51A993}" presName="bentUpArrow1" presStyleLbl="alignImgPlace1" presStyleIdx="1" presStyleCnt="2" custScaleX="86207" custScaleY="91187" custLinFactNeighborX="-69422" custLinFactNeighborY="-38498"/>
      <dgm:spPr/>
    </dgm:pt>
    <dgm:pt modelId="{3A907AB6-F895-CC43-BCB9-DE7AD21EC9BB}" type="pres">
      <dgm:prSet presAssocID="{36BCBAE6-6CE3-8840-B1FE-56BD9F51A993}" presName="ParentText" presStyleLbl="node1" presStyleIdx="1" presStyleCnt="3" custScaleY="55148" custLinFactNeighborX="-43228" custLinFactNeighborY="-66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32A5F-62F8-C94B-993F-25E1FF4AA8C2}" type="pres">
      <dgm:prSet presAssocID="{36BCBAE6-6CE3-8840-B1FE-56BD9F51A993}" presName="ChildText" presStyleLbl="revTx" presStyleIdx="1" presStyleCnt="3" custScaleX="183173" custLinFactNeighborX="3232" custLinFactNeighborY="-173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9F6A2-A549-464C-90E9-0B134B1F9408}" type="pres">
      <dgm:prSet presAssocID="{39AE277C-4BD0-F241-98ED-4240659C5008}" presName="sibTrans" presStyleCnt="0"/>
      <dgm:spPr/>
    </dgm:pt>
    <dgm:pt modelId="{F0674C6C-58C3-A243-9B41-3DDE6A8249D1}" type="pres">
      <dgm:prSet presAssocID="{C80ADEF4-181E-3244-95F4-194449661590}" presName="composite" presStyleCnt="0"/>
      <dgm:spPr/>
    </dgm:pt>
    <dgm:pt modelId="{A4A991BD-D438-D346-A95B-D439257521F6}" type="pres">
      <dgm:prSet presAssocID="{C80ADEF4-181E-3244-95F4-194449661590}" presName="ParentText" presStyleLbl="node1" presStyleIdx="2" presStyleCnt="3" custScaleX="123351" custScaleY="59905" custLinFactNeighborX="-77943" custLinFactNeighborY="-197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9AFC5-E12F-3740-ACDB-D4D6ACD2012E}" type="pres">
      <dgm:prSet presAssocID="{C80ADEF4-181E-3244-95F4-194449661590}" presName="FinalChildText" presStyleLbl="revTx" presStyleIdx="2" presStyleCnt="3" custLinFactNeighborX="-81931" custLinFactNeighborY="-27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AF555E-21C5-C541-8592-272BCA5416D7}" srcId="{DE4EA405-75CE-CC44-9F3C-EA6E4E35CD6C}" destId="{C80ADEF4-181E-3244-95F4-194449661590}" srcOrd="2" destOrd="0" parTransId="{A26E17B4-DD6D-B047-947D-219CD810A523}" sibTransId="{E7D5121D-3EBE-E140-9CED-897587C6B129}"/>
    <dgm:cxn modelId="{C1341175-0099-6641-8B39-A0695DF76763}" type="presOf" srcId="{CC0A9983-53DB-8841-8D4F-A6673137CD6A}" destId="{70632A5F-62F8-C94B-993F-25E1FF4AA8C2}" srcOrd="0" destOrd="0" presId="urn:microsoft.com/office/officeart/2005/8/layout/StepDownProcess"/>
    <dgm:cxn modelId="{6108BCA1-41F4-724C-9E2B-597BAAB8E8E2}" type="presOf" srcId="{4CD9794C-96ED-5A47-9EB0-C67AF56C2EBF}" destId="{9DD28AB5-3AA3-154F-AFC3-7F160F562561}" srcOrd="0" destOrd="0" presId="urn:microsoft.com/office/officeart/2005/8/layout/StepDownProcess"/>
    <dgm:cxn modelId="{92A1D8A0-76C3-BE40-B42D-486B70E99697}" type="presOf" srcId="{36BCBAE6-6CE3-8840-B1FE-56BD9F51A993}" destId="{3A907AB6-F895-CC43-BCB9-DE7AD21EC9BB}" srcOrd="0" destOrd="0" presId="urn:microsoft.com/office/officeart/2005/8/layout/StepDownProcess"/>
    <dgm:cxn modelId="{37F19DDD-E3DE-F448-B869-09A410C04A4F}" type="presOf" srcId="{3CC61362-2439-194D-BF63-1A7F00E2D3D5}" destId="{C404D6A8-A85D-3E4D-BE0C-2496E7BC67EB}" srcOrd="0" destOrd="0" presId="urn:microsoft.com/office/officeart/2005/8/layout/StepDownProcess"/>
    <dgm:cxn modelId="{F8A412D2-262C-A446-947F-A7C1263FB421}" srcId="{DE4EA405-75CE-CC44-9F3C-EA6E4E35CD6C}" destId="{36BCBAE6-6CE3-8840-B1FE-56BD9F51A993}" srcOrd="1" destOrd="0" parTransId="{38BD8698-2CE9-AE41-A03D-F41B401A33CF}" sibTransId="{39AE277C-4BD0-F241-98ED-4240659C5008}"/>
    <dgm:cxn modelId="{E68D6A4F-2FFB-F842-A860-1CBF50F1DBCC}" srcId="{4CD9794C-96ED-5A47-9EB0-C67AF56C2EBF}" destId="{3CC61362-2439-194D-BF63-1A7F00E2D3D5}" srcOrd="0" destOrd="0" parTransId="{68EFCC0A-ECA8-664C-80E9-0AFF2FF29D74}" sibTransId="{1A1DBDE7-3302-BB4E-A83A-CB3DC3C0E734}"/>
    <dgm:cxn modelId="{75C65FE1-F91A-0942-BE04-64D134E35C34}" srcId="{36BCBAE6-6CE3-8840-B1FE-56BD9F51A993}" destId="{94456A1F-D40A-0141-897D-ED914404C397}" srcOrd="1" destOrd="0" parTransId="{033D42EB-B079-E54D-BFDB-59CB5E16448E}" sibTransId="{FAA70038-F44E-EF4B-BCF4-75CC248AE19A}"/>
    <dgm:cxn modelId="{FF9B6785-C981-894F-B594-40578391526C}" srcId="{DE4EA405-75CE-CC44-9F3C-EA6E4E35CD6C}" destId="{4CD9794C-96ED-5A47-9EB0-C67AF56C2EBF}" srcOrd="0" destOrd="0" parTransId="{99310278-930C-1648-8CEA-31FF704012E4}" sibTransId="{24AFB97D-0753-7045-8BF7-F38990E4CD2F}"/>
    <dgm:cxn modelId="{565C64FD-4900-EC45-B243-647440D68FE5}" type="presOf" srcId="{C80ADEF4-181E-3244-95F4-194449661590}" destId="{A4A991BD-D438-D346-A95B-D439257521F6}" srcOrd="0" destOrd="0" presId="urn:microsoft.com/office/officeart/2005/8/layout/StepDownProcess"/>
    <dgm:cxn modelId="{D34BCD03-295E-F141-BB2E-C81A8B4070C4}" srcId="{36BCBAE6-6CE3-8840-B1FE-56BD9F51A993}" destId="{CC0A9983-53DB-8841-8D4F-A6673137CD6A}" srcOrd="0" destOrd="0" parTransId="{86783DE8-1E6D-9D4B-BDD0-5DFE54FDC838}" sibTransId="{EC4D194E-89C0-6C4D-9D63-64309660CFA7}"/>
    <dgm:cxn modelId="{BD126538-0F9C-0649-B382-CB668A93A297}" type="presOf" srcId="{94456A1F-D40A-0141-897D-ED914404C397}" destId="{70632A5F-62F8-C94B-993F-25E1FF4AA8C2}" srcOrd="0" destOrd="1" presId="urn:microsoft.com/office/officeart/2005/8/layout/StepDownProcess"/>
    <dgm:cxn modelId="{5769B381-B1F3-EB49-A6EA-3AFE1E6C9676}" type="presOf" srcId="{3BB06D00-B47D-F647-B456-D6842212117F}" destId="{B579AFC5-E12F-3740-ACDB-D4D6ACD2012E}" srcOrd="0" destOrd="0" presId="urn:microsoft.com/office/officeart/2005/8/layout/StepDownProcess"/>
    <dgm:cxn modelId="{C31798C5-08C9-CB40-915F-85F7286437ED}" srcId="{C80ADEF4-181E-3244-95F4-194449661590}" destId="{3BB06D00-B47D-F647-B456-D6842212117F}" srcOrd="0" destOrd="0" parTransId="{C88F40E2-5050-BD41-9ECA-4237481EA994}" sibTransId="{CF177D97-7527-7A4D-88ED-B7351EBD8DEF}"/>
    <dgm:cxn modelId="{7DEAE3AC-FA3C-7347-85F3-20852F4045A2}" type="presOf" srcId="{DE4EA405-75CE-CC44-9F3C-EA6E4E35CD6C}" destId="{87B0561A-5069-C14A-923F-034A8402871B}" srcOrd="0" destOrd="0" presId="urn:microsoft.com/office/officeart/2005/8/layout/StepDownProcess"/>
    <dgm:cxn modelId="{2804432B-4A48-A547-ABA4-250A52087896}" type="presParOf" srcId="{87B0561A-5069-C14A-923F-034A8402871B}" destId="{C244C024-F139-5642-9E8B-49D2DC9416B5}" srcOrd="0" destOrd="0" presId="urn:microsoft.com/office/officeart/2005/8/layout/StepDownProcess"/>
    <dgm:cxn modelId="{5FD67BFD-16DC-1846-9F94-428907FA06B3}" type="presParOf" srcId="{C244C024-F139-5642-9E8B-49D2DC9416B5}" destId="{39204ABC-39D0-304E-824C-0366AB7C38D1}" srcOrd="0" destOrd="0" presId="urn:microsoft.com/office/officeart/2005/8/layout/StepDownProcess"/>
    <dgm:cxn modelId="{851B48DA-E587-FA4D-869D-1E011873DCAE}" type="presParOf" srcId="{C244C024-F139-5642-9E8B-49D2DC9416B5}" destId="{9DD28AB5-3AA3-154F-AFC3-7F160F562561}" srcOrd="1" destOrd="0" presId="urn:microsoft.com/office/officeart/2005/8/layout/StepDownProcess"/>
    <dgm:cxn modelId="{4D4B0387-A500-BF48-8952-C56BFC21D769}" type="presParOf" srcId="{C244C024-F139-5642-9E8B-49D2DC9416B5}" destId="{C404D6A8-A85D-3E4D-BE0C-2496E7BC67EB}" srcOrd="2" destOrd="0" presId="urn:microsoft.com/office/officeart/2005/8/layout/StepDownProcess"/>
    <dgm:cxn modelId="{148A1A54-0D04-924F-BDF0-F17B2AB286B5}" type="presParOf" srcId="{87B0561A-5069-C14A-923F-034A8402871B}" destId="{7B8C27C6-A96B-0149-9009-5C2E94587110}" srcOrd="1" destOrd="0" presId="urn:microsoft.com/office/officeart/2005/8/layout/StepDownProcess"/>
    <dgm:cxn modelId="{F38EE6A4-4FF9-2246-A910-1B3C8DDF7DCC}" type="presParOf" srcId="{87B0561A-5069-C14A-923F-034A8402871B}" destId="{B38BF7A3-814E-C24A-8B4D-2CEC4F29524F}" srcOrd="2" destOrd="0" presId="urn:microsoft.com/office/officeart/2005/8/layout/StepDownProcess"/>
    <dgm:cxn modelId="{3B3976C6-7C11-1C4D-BB19-608B2A55CAD1}" type="presParOf" srcId="{B38BF7A3-814E-C24A-8B4D-2CEC4F29524F}" destId="{18EDE5C2-A13B-3A4D-8AF8-93CF3F0D285B}" srcOrd="0" destOrd="0" presId="urn:microsoft.com/office/officeart/2005/8/layout/StepDownProcess"/>
    <dgm:cxn modelId="{BF45390B-BE54-384E-AB2F-166E4471C739}" type="presParOf" srcId="{B38BF7A3-814E-C24A-8B4D-2CEC4F29524F}" destId="{3A907AB6-F895-CC43-BCB9-DE7AD21EC9BB}" srcOrd="1" destOrd="0" presId="urn:microsoft.com/office/officeart/2005/8/layout/StepDownProcess"/>
    <dgm:cxn modelId="{A1814212-E12B-CA49-9B9F-AE82026ED03A}" type="presParOf" srcId="{B38BF7A3-814E-C24A-8B4D-2CEC4F29524F}" destId="{70632A5F-62F8-C94B-993F-25E1FF4AA8C2}" srcOrd="2" destOrd="0" presId="urn:microsoft.com/office/officeart/2005/8/layout/StepDownProcess"/>
    <dgm:cxn modelId="{E8852DEF-4523-B649-A8AA-3CBD037F34B8}" type="presParOf" srcId="{87B0561A-5069-C14A-923F-034A8402871B}" destId="{2329F6A2-A549-464C-90E9-0B134B1F9408}" srcOrd="3" destOrd="0" presId="urn:microsoft.com/office/officeart/2005/8/layout/StepDownProcess"/>
    <dgm:cxn modelId="{DC19C5F5-5F78-5342-AD15-CB6A3E53E83E}" type="presParOf" srcId="{87B0561A-5069-C14A-923F-034A8402871B}" destId="{F0674C6C-58C3-A243-9B41-3DDE6A8249D1}" srcOrd="4" destOrd="0" presId="urn:microsoft.com/office/officeart/2005/8/layout/StepDownProcess"/>
    <dgm:cxn modelId="{480BBEE1-7040-B94B-BCA7-0506D7ED92FC}" type="presParOf" srcId="{F0674C6C-58C3-A243-9B41-3DDE6A8249D1}" destId="{A4A991BD-D438-D346-A95B-D439257521F6}" srcOrd="0" destOrd="0" presId="urn:microsoft.com/office/officeart/2005/8/layout/StepDownProcess"/>
    <dgm:cxn modelId="{AAB6A97B-697C-2542-B4DA-15140A64A91A}" type="presParOf" srcId="{F0674C6C-58C3-A243-9B41-3DDE6A8249D1}" destId="{B579AFC5-E12F-3740-ACDB-D4D6ACD2012E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EA405-75CE-CC44-9F3C-EA6E4E35CD6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D9794C-96ED-5A47-9EB0-C67AF56C2EBF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Author</a:t>
          </a:r>
        </a:p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Submission</a:t>
          </a:r>
          <a:endParaRPr lang="lv-LV" sz="1400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99310278-930C-1648-8CEA-31FF704012E4}" type="parTrans" cxnId="{FF9B6785-C981-894F-B594-40578391526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4AFB97D-0753-7045-8BF7-F38990E4CD2F}" type="sibTrans" cxnId="{FF9B6785-C981-894F-B594-40578391526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CC61362-2439-194D-BF63-1A7F00E2D3D5}">
      <dgm:prSet phldrT="[Text]" custT="1"/>
      <dgm:spPr/>
      <dgm:t>
        <a:bodyPr/>
        <a:lstStyle/>
        <a:p>
          <a:r>
            <a:rPr lang="lv-LV" sz="1400" b="0" noProof="0" dirty="0" smtClean="0">
              <a:latin typeface="Arial"/>
              <a:cs typeface="Arial"/>
            </a:rPr>
            <a:t>Fill in form</a:t>
          </a:r>
          <a:endParaRPr lang="lv-LV" sz="1400" b="0" noProof="0" dirty="0">
            <a:latin typeface="Arial"/>
            <a:cs typeface="Arial"/>
          </a:endParaRPr>
        </a:p>
      </dgm:t>
    </dgm:pt>
    <dgm:pt modelId="{68EFCC0A-ECA8-664C-80E9-0AFF2FF29D74}" type="parTrans" cxnId="{E68D6A4F-2FFB-F842-A860-1CBF50F1DBC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A1DBDE7-3302-BB4E-A83A-CB3DC3C0E734}" type="sibTrans" cxnId="{E68D6A4F-2FFB-F842-A860-1CBF50F1DBC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6BCBAE6-6CE3-8840-B1FE-56BD9F51A993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38BD8698-2CE9-AE41-A03D-F41B401A33CF}" type="par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9AE277C-4BD0-F241-98ED-4240659C5008}" type="sib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B48D1E8A-8AF4-C14E-8220-8F48BC4C6138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651D9751-F4EE-AB4D-BE4A-FEFAEF0C2419}" type="par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0685FD63-7343-2844-8243-864925A760AA}" type="sib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56FA2CDC-AED1-AB48-80DB-EDF8FB977666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Presents to Board</a:t>
          </a:r>
          <a:endParaRPr lang="lv-LV" sz="1400" noProof="0" dirty="0">
            <a:latin typeface="Arial"/>
            <a:cs typeface="Arial"/>
          </a:endParaRPr>
        </a:p>
      </dgm:t>
    </dgm:pt>
    <dgm:pt modelId="{704AD95D-F58B-1B48-9DEE-F0D8A2DB1ECD}" type="parTrans" cxnId="{C63DF1FA-1101-D745-89CD-30ED8FBDE82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A84E591-8B9D-CD44-803C-D6D6FB5EC200}" type="sibTrans" cxnId="{C63DF1FA-1101-D745-89CD-30ED8FBDE82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CC0A9983-53DB-8841-8D4F-A6673137CD6A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Review and discuss</a:t>
          </a:r>
          <a:endParaRPr lang="lv-LV" sz="1400" noProof="0" dirty="0">
            <a:latin typeface="Arial"/>
            <a:cs typeface="Arial"/>
          </a:endParaRPr>
        </a:p>
      </dgm:t>
    </dgm:pt>
    <dgm:pt modelId="{86783DE8-1E6D-9D4B-BDD0-5DFE54FDC838}" type="parTrans" cxnId="{D34BCD03-295E-F141-BB2E-C81A8B4070C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EC4D194E-89C0-6C4D-9D63-64309660CFA7}" type="sibTrans" cxnId="{D34BCD03-295E-F141-BB2E-C81A8B4070C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CF4E77C-1BFE-FD41-BB38-21BD792FBC85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Decide on further action</a:t>
          </a:r>
          <a:endParaRPr lang="lv-LV" sz="1400" noProof="0" dirty="0">
            <a:latin typeface="Arial"/>
            <a:cs typeface="Arial"/>
          </a:endParaRPr>
        </a:p>
      </dgm:t>
    </dgm:pt>
    <dgm:pt modelId="{C4EBEA6B-E16E-B24A-81B7-4E7B69A7936C}" type="parTrans" cxnId="{A1C0EC53-97A6-8D46-9CF2-74A8C54BA7DB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0A906D8D-B288-F84B-B19F-9D336AF32D4B}" type="sibTrans" cxnId="{A1C0EC53-97A6-8D46-9CF2-74A8C54BA7DB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9AC4BE80-95D6-9C4A-81AF-2A41B3A4C90A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If supported – next step</a:t>
          </a:r>
          <a:endParaRPr lang="lv-LV" sz="1400" noProof="0" dirty="0">
            <a:latin typeface="Arial"/>
            <a:cs typeface="Arial"/>
          </a:endParaRPr>
        </a:p>
      </dgm:t>
    </dgm:pt>
    <dgm:pt modelId="{B0FA538F-3B74-AF4B-841B-750E57EE0109}" type="parTrans" cxnId="{3FF3CD1B-E63F-A044-A839-D8FD9AF7DE1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63A3168F-559A-DA4A-8E65-74A3D86357F5}" type="sibTrans" cxnId="{3FF3CD1B-E63F-A044-A839-D8FD9AF7DE1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6E57777-A1ED-8B45-BF12-B9032799FBCC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259267C2-1ED4-4140-8411-5C1A58542A91}" type="par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E4A054A-7DF8-E14F-96FC-517E5FCB04A7}" type="sib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5FBFD54D-82E6-0643-9FDA-2630E41DF375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Accept / Reject</a:t>
          </a:r>
          <a:endParaRPr lang="lv-LV" sz="1400" noProof="0" dirty="0">
            <a:latin typeface="Arial"/>
            <a:cs typeface="Arial"/>
          </a:endParaRPr>
        </a:p>
      </dgm:t>
    </dgm:pt>
    <dgm:pt modelId="{BBF1A91E-18A5-CD46-8B5E-CA242E1FB18D}" type="parTrans" cxnId="{454034B4-4726-4340-BE83-BDEB0BD73F6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D00DCCC9-5399-9445-B1BA-C409AC2BD8BE}" type="sibTrans" cxnId="{454034B4-4726-4340-BE83-BDEB0BD73F6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B9E1314-32A0-2D4F-9251-946128B4158B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535E6987-F676-8C4D-8764-EE5291AB28E8}" type="parTrans" cxnId="{9D8F6F20-9450-4642-822C-5A9BE8A6063E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B856674-4953-4C49-997B-DCD64C1CF435}" type="sibTrans" cxnId="{9D8F6F20-9450-4642-822C-5A9BE8A6063E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B0E34C8-17A8-7B47-9D3F-E18D6DC7313F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7C919CAC-14B5-3041-84A3-EA111D43B835}" type="par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CC47B77-C228-434B-B396-175A64381944}" type="sib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F2C42FF-E29B-FF45-9088-C2B4D7355E7A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Forward </a:t>
          </a:r>
          <a:endParaRPr lang="lv-LV" sz="1400" noProof="0" dirty="0">
            <a:latin typeface="Arial"/>
            <a:cs typeface="Arial"/>
          </a:endParaRPr>
        </a:p>
      </dgm:t>
    </dgm:pt>
    <dgm:pt modelId="{3DFCC4FA-A2AF-374B-A85B-890B2400D501}" type="par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3BF634D-E40F-CC40-AA2B-B6EC705B3570}" type="sib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88F8B7D-E8A3-4F2F-AC1D-F63314519EC7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If accept – next step</a:t>
          </a:r>
          <a:endParaRPr lang="lv-LV" sz="1400" noProof="0" dirty="0">
            <a:latin typeface="Arial"/>
            <a:cs typeface="Arial"/>
          </a:endParaRPr>
        </a:p>
      </dgm:t>
    </dgm:pt>
    <dgm:pt modelId="{8169031E-1C70-41B0-80BE-18C08C72903F}" type="parTrans" cxnId="{2015C30F-936C-4CFF-B691-1ADAE181C6DA}">
      <dgm:prSet/>
      <dgm:spPr/>
      <dgm:t>
        <a:bodyPr/>
        <a:lstStyle/>
        <a:p>
          <a:endParaRPr lang="lv-LV"/>
        </a:p>
      </dgm:t>
    </dgm:pt>
    <dgm:pt modelId="{06EFEE7C-C1B2-456C-BF74-58AB36A807FE}" type="sibTrans" cxnId="{2015C30F-936C-4CFF-B691-1ADAE181C6DA}">
      <dgm:prSet/>
      <dgm:spPr/>
      <dgm:t>
        <a:bodyPr/>
        <a:lstStyle/>
        <a:p>
          <a:endParaRPr lang="lv-LV"/>
        </a:p>
      </dgm:t>
    </dgm:pt>
    <dgm:pt modelId="{C80ADEF4-181E-3244-95F4-194449661590}">
      <dgm:prSet custT="1"/>
      <dgm:spPr/>
      <dgm:t>
        <a:bodyPr/>
        <a:lstStyle/>
        <a:p>
          <a:r>
            <a:rPr lang="en-US" sz="1400" b="1" dirty="0" smtClean="0">
              <a:solidFill>
                <a:srgbClr val="0000FF"/>
              </a:solidFill>
              <a:latin typeface="Arial"/>
              <a:cs typeface="Arial"/>
            </a:rPr>
            <a:t>Expertise</a:t>
          </a:r>
          <a:endParaRPr lang="en-US" sz="1400" b="1" dirty="0">
            <a:solidFill>
              <a:srgbClr val="0000FF"/>
            </a:solidFill>
            <a:latin typeface="Arial"/>
            <a:cs typeface="Arial"/>
          </a:endParaRPr>
        </a:p>
      </dgm:t>
    </dgm:pt>
    <dgm:pt modelId="{A26E17B4-DD6D-B047-947D-219CD810A523}" type="parTrans" cxnId="{A4AF555E-21C5-C541-8592-272BCA5416D7}">
      <dgm:prSet/>
      <dgm:spPr/>
      <dgm:t>
        <a:bodyPr/>
        <a:lstStyle/>
        <a:p>
          <a:endParaRPr lang="en-US"/>
        </a:p>
      </dgm:t>
    </dgm:pt>
    <dgm:pt modelId="{E7D5121D-3EBE-E140-9CED-897587C6B129}" type="sibTrans" cxnId="{A4AF555E-21C5-C541-8592-272BCA5416D7}">
      <dgm:prSet/>
      <dgm:spPr/>
      <dgm:t>
        <a:bodyPr/>
        <a:lstStyle/>
        <a:p>
          <a:endParaRPr lang="en-US"/>
        </a:p>
      </dgm:t>
    </dgm:pt>
    <dgm:pt modelId="{3BB06D00-B47D-F647-B456-D6842212117F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Review</a:t>
          </a:r>
          <a:endParaRPr lang="lv-LV" sz="1400" noProof="0" dirty="0">
            <a:latin typeface="Arial"/>
            <a:cs typeface="Arial"/>
          </a:endParaRPr>
        </a:p>
      </dgm:t>
    </dgm:pt>
    <dgm:pt modelId="{C88F40E2-5050-BD41-9ECA-4237481EA994}" type="parTrans" cxnId="{C31798C5-08C9-CB40-915F-85F7286437ED}">
      <dgm:prSet/>
      <dgm:spPr/>
      <dgm:t>
        <a:bodyPr/>
        <a:lstStyle/>
        <a:p>
          <a:endParaRPr lang="en-US"/>
        </a:p>
      </dgm:t>
    </dgm:pt>
    <dgm:pt modelId="{CF177D97-7527-7A4D-88ED-B7351EBD8DEF}" type="sibTrans" cxnId="{C31798C5-08C9-CB40-915F-85F7286437ED}">
      <dgm:prSet/>
      <dgm:spPr/>
      <dgm:t>
        <a:bodyPr/>
        <a:lstStyle/>
        <a:p>
          <a:endParaRPr lang="en-US"/>
        </a:p>
      </dgm:t>
    </dgm:pt>
    <dgm:pt modelId="{B28398D2-71A0-7746-8E64-D468CA415030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Send to 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BEDD3764-22F7-744A-BC0A-8F483525A1CB}" type="parTrans" cxnId="{CB72F47F-985B-FD49-921B-0DE4B31D73B6}">
      <dgm:prSet/>
      <dgm:spPr/>
      <dgm:t>
        <a:bodyPr/>
        <a:lstStyle/>
        <a:p>
          <a:endParaRPr lang="en-US"/>
        </a:p>
      </dgm:t>
    </dgm:pt>
    <dgm:pt modelId="{925D0E80-FC5C-5248-84FA-4143979BB92E}" type="sibTrans" cxnId="{CB72F47F-985B-FD49-921B-0DE4B31D73B6}">
      <dgm:prSet/>
      <dgm:spPr/>
      <dgm:t>
        <a:bodyPr/>
        <a:lstStyle/>
        <a:p>
          <a:endParaRPr lang="en-US"/>
        </a:p>
      </dgm:t>
    </dgm:pt>
    <dgm:pt modelId="{87B0561A-5069-C14A-923F-034A8402871B}" type="pres">
      <dgm:prSet presAssocID="{DE4EA405-75CE-CC44-9F3C-EA6E4E35CD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244C024-F139-5642-9E8B-49D2DC9416B5}" type="pres">
      <dgm:prSet presAssocID="{4CD9794C-96ED-5A47-9EB0-C67AF56C2EBF}" presName="composite" presStyleCnt="0"/>
      <dgm:spPr/>
    </dgm:pt>
    <dgm:pt modelId="{39204ABC-39D0-304E-824C-0366AB7C38D1}" type="pres">
      <dgm:prSet presAssocID="{4CD9794C-96ED-5A47-9EB0-C67AF56C2EBF}" presName="bentUpArrow1" presStyleLbl="alignImgPlace1" presStyleIdx="0" presStyleCnt="6" custScaleY="87440" custLinFactNeighborX="-21346" custLinFactNeighborY="-19886"/>
      <dgm:spPr/>
    </dgm:pt>
    <dgm:pt modelId="{9DD28AB5-3AA3-154F-AFC3-7F160F562561}" type="pres">
      <dgm:prSet presAssocID="{4CD9794C-96ED-5A47-9EB0-C67AF56C2EBF}" presName="ParentText" presStyleLbl="node1" presStyleIdx="0" presStyleCnt="7" custScaleX="118334" custScaleY="58421" custLinFactNeighborX="-42548" custLinFactNeighborY="27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4D6A8-A85D-3E4D-BE0C-2496E7BC67EB}" type="pres">
      <dgm:prSet presAssocID="{4CD9794C-96ED-5A47-9EB0-C67AF56C2EBF}" presName="ChildText" presStyleLbl="revTx" presStyleIdx="0" presStyleCnt="6" custScaleX="212458" custLinFactNeighborX="71310" custLinFactNeighborY="1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C27C6-A96B-0149-9009-5C2E94587110}" type="pres">
      <dgm:prSet presAssocID="{24AFB97D-0753-7045-8BF7-F38990E4CD2F}" presName="sibTrans" presStyleCnt="0"/>
      <dgm:spPr/>
    </dgm:pt>
    <dgm:pt modelId="{B38BF7A3-814E-C24A-8B4D-2CEC4F29524F}" type="pres">
      <dgm:prSet presAssocID="{36BCBAE6-6CE3-8840-B1FE-56BD9F51A993}" presName="composite" presStyleCnt="0"/>
      <dgm:spPr/>
    </dgm:pt>
    <dgm:pt modelId="{18EDE5C2-A13B-3A4D-8AF8-93CF3F0D285B}" type="pres">
      <dgm:prSet presAssocID="{36BCBAE6-6CE3-8840-B1FE-56BD9F51A993}" presName="bentUpArrow1" presStyleLbl="alignImgPlace1" presStyleIdx="1" presStyleCnt="6" custScaleX="125489" custScaleY="99093" custLinFactNeighborX="-36380" custLinFactNeighborY="-52291"/>
      <dgm:spPr/>
    </dgm:pt>
    <dgm:pt modelId="{3A907AB6-F895-CC43-BCB9-DE7AD21EC9BB}" type="pres">
      <dgm:prSet presAssocID="{36BCBAE6-6CE3-8840-B1FE-56BD9F51A993}" presName="ParentText" presStyleLbl="node1" presStyleIdx="1" presStyleCnt="7" custScaleY="55148" custLinFactNeighborX="-35779" custLinFactNeighborY="-151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32A5F-62F8-C94B-993F-25E1FF4AA8C2}" type="pres">
      <dgm:prSet presAssocID="{36BCBAE6-6CE3-8840-B1FE-56BD9F51A993}" presName="ChildText" presStyleLbl="revTx" presStyleIdx="1" presStyleCnt="6" custScaleX="380771" custLinFactNeighborX="89260" custLinFactNeighborY="-173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9F6A2-A549-464C-90E9-0B134B1F9408}" type="pres">
      <dgm:prSet presAssocID="{39AE277C-4BD0-F241-98ED-4240659C5008}" presName="sibTrans" presStyleCnt="0"/>
      <dgm:spPr/>
    </dgm:pt>
    <dgm:pt modelId="{F0674C6C-58C3-A243-9B41-3DDE6A8249D1}" type="pres">
      <dgm:prSet presAssocID="{C80ADEF4-181E-3244-95F4-194449661590}" presName="composite" presStyleCnt="0"/>
      <dgm:spPr/>
    </dgm:pt>
    <dgm:pt modelId="{393F9090-0802-714E-AD45-CA7A3E7F45F7}" type="pres">
      <dgm:prSet presAssocID="{C80ADEF4-181E-3244-95F4-194449661590}" presName="bentUpArrow1" presStyleLbl="alignImgPlace1" presStyleIdx="2" presStyleCnt="6" custLinFactNeighborX="-67679" custLinFactNeighborY="-61179"/>
      <dgm:spPr/>
      <dgm:t>
        <a:bodyPr/>
        <a:lstStyle/>
        <a:p>
          <a:endParaRPr lang="en-US"/>
        </a:p>
      </dgm:t>
    </dgm:pt>
    <dgm:pt modelId="{A4A991BD-D438-D346-A95B-D439257521F6}" type="pres">
      <dgm:prSet presAssocID="{C80ADEF4-181E-3244-95F4-194449661590}" presName="ParentText" presStyleLbl="node1" presStyleIdx="2" presStyleCnt="7" custScaleX="123351" custScaleY="59905" custLinFactNeighborX="-44424" custLinFactNeighborY="-346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C1EDBB-C48F-2340-A900-69007C1A4D71}" type="pres">
      <dgm:prSet presAssocID="{C80ADEF4-181E-3244-95F4-194449661590}" presName="ChildText" presStyleLbl="revTx" presStyleIdx="2" presStyleCnt="6" custScaleX="380771" custLinFactX="4972" custLinFactNeighborX="100000" custLinFactNeighborY="-350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F1378-EAAA-8E40-9CE8-9F5F5BD52963}" type="pres">
      <dgm:prSet presAssocID="{E7D5121D-3EBE-E140-9CED-897587C6B129}" presName="sibTrans" presStyleCnt="0"/>
      <dgm:spPr/>
    </dgm:pt>
    <dgm:pt modelId="{C6FD2CA9-56A3-9B4A-BE64-EAD873FCAE44}" type="pres">
      <dgm:prSet presAssocID="{B48D1E8A-8AF4-C14E-8220-8F48BC4C6138}" presName="composite" presStyleCnt="0"/>
      <dgm:spPr/>
    </dgm:pt>
    <dgm:pt modelId="{321B305E-78EA-E14F-AF67-32C0AAD373AA}" type="pres">
      <dgm:prSet presAssocID="{B48D1E8A-8AF4-C14E-8220-8F48BC4C6138}" presName="bentUpArrow1" presStyleLbl="alignImgPlace1" presStyleIdx="3" presStyleCnt="6" custLinFactNeighborX="-86684" custLinFactNeighborY="-71286"/>
      <dgm:spPr/>
    </dgm:pt>
    <dgm:pt modelId="{E15DB4A2-A30A-BB4D-94A8-0D7C4CFEEB92}" type="pres">
      <dgm:prSet presAssocID="{B48D1E8A-8AF4-C14E-8220-8F48BC4C6138}" presName="ParentText" presStyleLbl="node1" presStyleIdx="3" presStyleCnt="7" custScaleX="138063" custScaleY="58542" custLinFactNeighborX="-61022" custLinFactNeighborY="-448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F4475-51E6-FB42-B9E9-A82F0F2A6D43}" type="pres">
      <dgm:prSet presAssocID="{B48D1E8A-8AF4-C14E-8220-8F48BC4C6138}" presName="ChildText" presStyleLbl="revTx" presStyleIdx="3" presStyleCnt="6" custScaleX="226524" custLinFactNeighborX="14243" custLinFactNeighborY="-605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7D31B-2FE1-2F46-B5AA-2D300F48FD42}" type="pres">
      <dgm:prSet presAssocID="{0685FD63-7343-2844-8243-864925A760AA}" presName="sibTrans" presStyleCnt="0"/>
      <dgm:spPr/>
    </dgm:pt>
    <dgm:pt modelId="{544F2B55-0C41-5640-8963-F9DAAFBFC719}" type="pres">
      <dgm:prSet presAssocID="{26E57777-A1ED-8B45-BF12-B9032799FBCC}" presName="composite" presStyleCnt="0"/>
      <dgm:spPr/>
    </dgm:pt>
    <dgm:pt modelId="{4E60682C-3ABB-0345-B064-3749BA835908}" type="pres">
      <dgm:prSet presAssocID="{26E57777-A1ED-8B45-BF12-B9032799FBCC}" presName="bentUpArrow1" presStyleLbl="alignImgPlace1" presStyleIdx="4" presStyleCnt="6" custLinFactX="-10977" custLinFactNeighborX="-100000" custLinFactNeighborY="-93338"/>
      <dgm:spPr/>
    </dgm:pt>
    <dgm:pt modelId="{CF8E81C1-403F-C84A-920F-21687EBB0188}" type="pres">
      <dgm:prSet presAssocID="{26E57777-A1ED-8B45-BF12-B9032799FBCC}" presName="ParentText" presStyleLbl="node1" presStyleIdx="4" presStyleCnt="7" custScaleY="39758" custLinFactNeighborX="-87343" custLinFactNeighborY="-546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FF3AF-46E9-4948-B555-73205D8D01BA}" type="pres">
      <dgm:prSet presAssocID="{26E57777-A1ED-8B45-BF12-B9032799FBCC}" presName="ChildText" presStyleLbl="revTx" presStyleIdx="4" presStyleCnt="6" custScaleX="344022" custLinFactNeighborX="22963" custLinFactNeighborY="-714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FA6F45-9CEC-9245-AE20-B250BB3BEBBB}" type="pres">
      <dgm:prSet presAssocID="{8E4A054A-7DF8-E14F-96FC-517E5FCB04A7}" presName="sibTrans" presStyleCnt="0"/>
      <dgm:spPr/>
    </dgm:pt>
    <dgm:pt modelId="{E2F3ED59-E352-F943-A6B4-699F255864B6}" type="pres">
      <dgm:prSet presAssocID="{AB0E34C8-17A8-7B47-9D3F-E18D6DC7313F}" presName="composite" presStyleCnt="0"/>
      <dgm:spPr/>
    </dgm:pt>
    <dgm:pt modelId="{710A81B4-D974-3A4F-BF7B-1309FB713585}" type="pres">
      <dgm:prSet presAssocID="{AB0E34C8-17A8-7B47-9D3F-E18D6DC7313F}" presName="bentUpArrow1" presStyleLbl="alignImgPlace1" presStyleIdx="5" presStyleCnt="6" custLinFactX="-32920" custLinFactY="-641" custLinFactNeighborX="-100000" custLinFactNeighborY="-100000"/>
      <dgm:spPr/>
    </dgm:pt>
    <dgm:pt modelId="{4385C998-6531-464B-AEC9-2AD85A6C81B9}" type="pres">
      <dgm:prSet presAssocID="{AB0E34C8-17A8-7B47-9D3F-E18D6DC7313F}" presName="ParentText" presStyleLbl="node1" presStyleIdx="5" presStyleCnt="7" custScaleX="132318" custScaleY="58542" custLinFactX="-9194" custLinFactNeighborX="-100000" custLinFactNeighborY="-729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E0DA5-8346-6841-8755-6C3882F501B8}" type="pres">
      <dgm:prSet presAssocID="{AB0E34C8-17A8-7B47-9D3F-E18D6DC7313F}" presName="ChildText" presStyleLbl="revTx" presStyleIdx="5" presStyleCnt="6" custScaleX="190947" custScaleY="92623" custLinFactNeighborX="-67790" custLinFactNeighborY="-974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2D37F-C499-114A-9444-E06FA2DA764A}" type="pres">
      <dgm:prSet presAssocID="{1CC47B77-C228-434B-B396-175A64381944}" presName="sibTrans" presStyleCnt="0"/>
      <dgm:spPr/>
    </dgm:pt>
    <dgm:pt modelId="{FBAD88FF-856A-454E-BD6D-DCCBF877ED9B}" type="pres">
      <dgm:prSet presAssocID="{2B9E1314-32A0-2D4F-9251-946128B4158B}" presName="composite" presStyleCnt="0"/>
      <dgm:spPr/>
    </dgm:pt>
    <dgm:pt modelId="{29B23E25-AD7D-434D-9E99-249D4178DC25}" type="pres">
      <dgm:prSet presAssocID="{2B9E1314-32A0-2D4F-9251-946128B4158B}" presName="ParentText" presStyleLbl="node1" presStyleIdx="6" presStyleCnt="7" custScaleX="204432" custScaleY="116189" custLinFactX="-5073" custLinFactNeighborX="-100000" custLinFactNeighborY="-687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DF1FA-1101-D745-89CD-30ED8FBDE82C}" srcId="{B48D1E8A-8AF4-C14E-8220-8F48BC4C6138}" destId="{56FA2CDC-AED1-AB48-80DB-EDF8FB977666}" srcOrd="0" destOrd="0" parTransId="{704AD95D-F58B-1B48-9DEE-F0D8A2DB1ECD}" sibTransId="{2A84E591-8B9D-CD44-803C-D6D6FB5EC200}"/>
    <dgm:cxn modelId="{9ACBB640-6A89-B147-93E5-E60BFB70CAD6}" srcId="{AB0E34C8-17A8-7B47-9D3F-E18D6DC7313F}" destId="{3F2C42FF-E29B-FF45-9088-C2B4D7355E7A}" srcOrd="0" destOrd="0" parTransId="{3DFCC4FA-A2AF-374B-A85B-890B2400D501}" sibTransId="{23BF634D-E40F-CC40-AA2B-B6EC705B3570}"/>
    <dgm:cxn modelId="{2015C30F-936C-4CFF-B691-1ADAE181C6DA}" srcId="{26E57777-A1ED-8B45-BF12-B9032799FBCC}" destId="{A88F8B7D-E8A3-4F2F-AC1D-F63314519EC7}" srcOrd="1" destOrd="0" parTransId="{8169031E-1C70-41B0-80BE-18C08C72903F}" sibTransId="{06EFEE7C-C1B2-456C-BF74-58AB36A807FE}"/>
    <dgm:cxn modelId="{7F904983-F6C3-D045-B02B-70D287D60932}" type="presOf" srcId="{26E57777-A1ED-8B45-BF12-B9032799FBCC}" destId="{CF8E81C1-403F-C84A-920F-21687EBB0188}" srcOrd="0" destOrd="0" presId="urn:microsoft.com/office/officeart/2005/8/layout/StepDownProcess"/>
    <dgm:cxn modelId="{85ED17ED-877A-FC4B-B9D8-8A296CC4B5F2}" type="presOf" srcId="{3CC61362-2439-194D-BF63-1A7F00E2D3D5}" destId="{C404D6A8-A85D-3E4D-BE0C-2496E7BC67EB}" srcOrd="0" destOrd="0" presId="urn:microsoft.com/office/officeart/2005/8/layout/StepDownProcess"/>
    <dgm:cxn modelId="{F8F90F1F-0549-1545-A9A0-7F57B97E88E4}" srcId="{DE4EA405-75CE-CC44-9F3C-EA6E4E35CD6C}" destId="{26E57777-A1ED-8B45-BF12-B9032799FBCC}" srcOrd="4" destOrd="0" parTransId="{259267C2-1ED4-4140-8411-5C1A58542A91}" sibTransId="{8E4A054A-7DF8-E14F-96FC-517E5FCB04A7}"/>
    <dgm:cxn modelId="{BCBA2DCD-C124-904C-8BC0-0ABF0A234D9E}" type="presOf" srcId="{B48D1E8A-8AF4-C14E-8220-8F48BC4C6138}" destId="{E15DB4A2-A30A-BB4D-94A8-0D7C4CFEEB92}" srcOrd="0" destOrd="0" presId="urn:microsoft.com/office/officeart/2005/8/layout/StepDownProcess"/>
    <dgm:cxn modelId="{3EFA9203-6B29-CB46-9247-745BC104B002}" type="presOf" srcId="{B28398D2-71A0-7746-8E64-D468CA415030}" destId="{89C1EDBB-C48F-2340-A900-69007C1A4D71}" srcOrd="0" destOrd="1" presId="urn:microsoft.com/office/officeart/2005/8/layout/StepDownProcess"/>
    <dgm:cxn modelId="{B57D185A-C8B5-8F4B-9AF7-19015DDCD9D0}" srcId="{DE4EA405-75CE-CC44-9F3C-EA6E4E35CD6C}" destId="{B48D1E8A-8AF4-C14E-8220-8F48BC4C6138}" srcOrd="3" destOrd="0" parTransId="{651D9751-F4EE-AB4D-BE4A-FEFAEF0C2419}" sibTransId="{0685FD63-7343-2844-8243-864925A760AA}"/>
    <dgm:cxn modelId="{E68D6A4F-2FFB-F842-A860-1CBF50F1DBCC}" srcId="{4CD9794C-96ED-5A47-9EB0-C67AF56C2EBF}" destId="{3CC61362-2439-194D-BF63-1A7F00E2D3D5}" srcOrd="0" destOrd="0" parTransId="{68EFCC0A-ECA8-664C-80E9-0AFF2FF29D74}" sibTransId="{1A1DBDE7-3302-BB4E-A83A-CB3DC3C0E734}"/>
    <dgm:cxn modelId="{F6C98602-E2A0-1D4A-9DF9-20C5863E0F57}" type="presOf" srcId="{AB0E34C8-17A8-7B47-9D3F-E18D6DC7313F}" destId="{4385C998-6531-464B-AEC9-2AD85A6C81B9}" srcOrd="0" destOrd="0" presId="urn:microsoft.com/office/officeart/2005/8/layout/StepDownProcess"/>
    <dgm:cxn modelId="{022DFEE0-0FD6-AA47-B3F5-B5C74DC2B7CD}" type="presOf" srcId="{DE4EA405-75CE-CC44-9F3C-EA6E4E35CD6C}" destId="{87B0561A-5069-C14A-923F-034A8402871B}" srcOrd="0" destOrd="0" presId="urn:microsoft.com/office/officeart/2005/8/layout/StepDownProcess"/>
    <dgm:cxn modelId="{CD86E8D7-FFE7-7E45-821A-DC3541FC4B2A}" type="presOf" srcId="{3BB06D00-B47D-F647-B456-D6842212117F}" destId="{89C1EDBB-C48F-2340-A900-69007C1A4D71}" srcOrd="0" destOrd="0" presId="urn:microsoft.com/office/officeart/2005/8/layout/StepDownProcess"/>
    <dgm:cxn modelId="{17D6B068-D7DC-9744-BCF0-078F7A8FF66C}" type="presOf" srcId="{C80ADEF4-181E-3244-95F4-194449661590}" destId="{A4A991BD-D438-D346-A95B-D439257521F6}" srcOrd="0" destOrd="0" presId="urn:microsoft.com/office/officeart/2005/8/layout/StepDownProcess"/>
    <dgm:cxn modelId="{1122BC82-D865-4142-903E-98DF15010C8A}" type="presOf" srcId="{8CF4E77C-1BFE-FD41-BB38-21BD792FBC85}" destId="{70632A5F-62F8-C94B-993F-25E1FF4AA8C2}" srcOrd="0" destOrd="1" presId="urn:microsoft.com/office/officeart/2005/8/layout/StepDownProcess"/>
    <dgm:cxn modelId="{454034B4-4726-4340-BE83-BDEB0BD73F6D}" srcId="{26E57777-A1ED-8B45-BF12-B9032799FBCC}" destId="{5FBFD54D-82E6-0643-9FDA-2630E41DF375}" srcOrd="0" destOrd="0" parTransId="{BBF1A91E-18A5-CD46-8B5E-CA242E1FB18D}" sibTransId="{D00DCCC9-5399-9445-B1BA-C409AC2BD8BE}"/>
    <dgm:cxn modelId="{FB7A27BF-D706-0449-AC1F-7CAC92425A8B}" type="presOf" srcId="{56FA2CDC-AED1-AB48-80DB-EDF8FB977666}" destId="{A2CF4475-51E6-FB42-B9E9-A82F0F2A6D43}" srcOrd="0" destOrd="0" presId="urn:microsoft.com/office/officeart/2005/8/layout/StepDownProcess"/>
    <dgm:cxn modelId="{ABD54337-95AC-3446-B9BB-CB76A26E6349}" srcId="{DE4EA405-75CE-CC44-9F3C-EA6E4E35CD6C}" destId="{AB0E34C8-17A8-7B47-9D3F-E18D6DC7313F}" srcOrd="5" destOrd="0" parTransId="{7C919CAC-14B5-3041-84A3-EA111D43B835}" sibTransId="{1CC47B77-C228-434B-B396-175A64381944}"/>
    <dgm:cxn modelId="{EBA4C493-86CF-994C-B36D-E498F785D01B}" type="presOf" srcId="{CC0A9983-53DB-8841-8D4F-A6673137CD6A}" destId="{70632A5F-62F8-C94B-993F-25E1FF4AA8C2}" srcOrd="0" destOrd="0" presId="urn:microsoft.com/office/officeart/2005/8/layout/StepDownProcess"/>
    <dgm:cxn modelId="{EC34429C-3CF5-AC41-9018-317118BF92DA}" type="presOf" srcId="{A88F8B7D-E8A3-4F2F-AC1D-F63314519EC7}" destId="{258FF3AF-46E9-4948-B555-73205D8D01BA}" srcOrd="0" destOrd="1" presId="urn:microsoft.com/office/officeart/2005/8/layout/StepDownProcess"/>
    <dgm:cxn modelId="{F8A412D2-262C-A446-947F-A7C1263FB421}" srcId="{DE4EA405-75CE-CC44-9F3C-EA6E4E35CD6C}" destId="{36BCBAE6-6CE3-8840-B1FE-56BD9F51A993}" srcOrd="1" destOrd="0" parTransId="{38BD8698-2CE9-AE41-A03D-F41B401A33CF}" sibTransId="{39AE277C-4BD0-F241-98ED-4240659C5008}"/>
    <dgm:cxn modelId="{D34BCD03-295E-F141-BB2E-C81A8B4070C4}" srcId="{36BCBAE6-6CE3-8840-B1FE-56BD9F51A993}" destId="{CC0A9983-53DB-8841-8D4F-A6673137CD6A}" srcOrd="0" destOrd="0" parTransId="{86783DE8-1E6D-9D4B-BDD0-5DFE54FDC838}" sibTransId="{EC4D194E-89C0-6C4D-9D63-64309660CFA7}"/>
    <dgm:cxn modelId="{3FF3CD1B-E63F-A044-A839-D8FD9AF7DE11}" srcId="{36BCBAE6-6CE3-8840-B1FE-56BD9F51A993}" destId="{9AC4BE80-95D6-9C4A-81AF-2A41B3A4C90A}" srcOrd="2" destOrd="0" parTransId="{B0FA538F-3B74-AF4B-841B-750E57EE0109}" sibTransId="{63A3168F-559A-DA4A-8E65-74A3D86357F5}"/>
    <dgm:cxn modelId="{A4AF555E-21C5-C541-8592-272BCA5416D7}" srcId="{DE4EA405-75CE-CC44-9F3C-EA6E4E35CD6C}" destId="{C80ADEF4-181E-3244-95F4-194449661590}" srcOrd="2" destOrd="0" parTransId="{A26E17B4-DD6D-B047-947D-219CD810A523}" sibTransId="{E7D5121D-3EBE-E140-9CED-897587C6B129}"/>
    <dgm:cxn modelId="{F8BB00C8-55E4-7144-A771-AA07A3972FBE}" type="presOf" srcId="{36BCBAE6-6CE3-8840-B1FE-56BD9F51A993}" destId="{3A907AB6-F895-CC43-BCB9-DE7AD21EC9BB}" srcOrd="0" destOrd="0" presId="urn:microsoft.com/office/officeart/2005/8/layout/StepDownProcess"/>
    <dgm:cxn modelId="{D2FD5A0B-2EB9-B747-ADB0-80C5BBCC6FE9}" type="presOf" srcId="{4CD9794C-96ED-5A47-9EB0-C67AF56C2EBF}" destId="{9DD28AB5-3AA3-154F-AFC3-7F160F562561}" srcOrd="0" destOrd="0" presId="urn:microsoft.com/office/officeart/2005/8/layout/StepDownProcess"/>
    <dgm:cxn modelId="{5D79E1FF-BA36-3141-B8FE-8FFB2081A3F1}" type="presOf" srcId="{9AC4BE80-95D6-9C4A-81AF-2A41B3A4C90A}" destId="{70632A5F-62F8-C94B-993F-25E1FF4AA8C2}" srcOrd="0" destOrd="2" presId="urn:microsoft.com/office/officeart/2005/8/layout/StepDownProcess"/>
    <dgm:cxn modelId="{CB72F47F-985B-FD49-921B-0DE4B31D73B6}" srcId="{C80ADEF4-181E-3244-95F4-194449661590}" destId="{B28398D2-71A0-7746-8E64-D468CA415030}" srcOrd="1" destOrd="0" parTransId="{BEDD3764-22F7-744A-BC0A-8F483525A1CB}" sibTransId="{925D0E80-FC5C-5248-84FA-4143979BB92E}"/>
    <dgm:cxn modelId="{624F73D9-CCF4-B34B-9780-EB571630B6C8}" type="presOf" srcId="{2B9E1314-32A0-2D4F-9251-946128B4158B}" destId="{29B23E25-AD7D-434D-9E99-249D4178DC25}" srcOrd="0" destOrd="0" presId="urn:microsoft.com/office/officeart/2005/8/layout/StepDownProcess"/>
    <dgm:cxn modelId="{FF9B6785-C981-894F-B594-40578391526C}" srcId="{DE4EA405-75CE-CC44-9F3C-EA6E4E35CD6C}" destId="{4CD9794C-96ED-5A47-9EB0-C67AF56C2EBF}" srcOrd="0" destOrd="0" parTransId="{99310278-930C-1648-8CEA-31FF704012E4}" sibTransId="{24AFB97D-0753-7045-8BF7-F38990E4CD2F}"/>
    <dgm:cxn modelId="{C31798C5-08C9-CB40-915F-85F7286437ED}" srcId="{C80ADEF4-181E-3244-95F4-194449661590}" destId="{3BB06D00-B47D-F647-B456-D6842212117F}" srcOrd="0" destOrd="0" parTransId="{C88F40E2-5050-BD41-9ECA-4237481EA994}" sibTransId="{CF177D97-7527-7A4D-88ED-B7351EBD8DEF}"/>
    <dgm:cxn modelId="{B3A127BC-67F7-3E46-8419-2200D64EE324}" type="presOf" srcId="{5FBFD54D-82E6-0643-9FDA-2630E41DF375}" destId="{258FF3AF-46E9-4948-B555-73205D8D01BA}" srcOrd="0" destOrd="0" presId="urn:microsoft.com/office/officeart/2005/8/layout/StepDownProcess"/>
    <dgm:cxn modelId="{9D8F6F20-9450-4642-822C-5A9BE8A6063E}" srcId="{DE4EA405-75CE-CC44-9F3C-EA6E4E35CD6C}" destId="{2B9E1314-32A0-2D4F-9251-946128B4158B}" srcOrd="6" destOrd="0" parTransId="{535E6987-F676-8C4D-8764-EE5291AB28E8}" sibTransId="{3B856674-4953-4C49-997B-DCD64C1CF435}"/>
    <dgm:cxn modelId="{A1C0EC53-97A6-8D46-9CF2-74A8C54BA7DB}" srcId="{36BCBAE6-6CE3-8840-B1FE-56BD9F51A993}" destId="{8CF4E77C-1BFE-FD41-BB38-21BD792FBC85}" srcOrd="1" destOrd="0" parTransId="{C4EBEA6B-E16E-B24A-81B7-4E7B69A7936C}" sibTransId="{0A906D8D-B288-F84B-B19F-9D336AF32D4B}"/>
    <dgm:cxn modelId="{FB94B33D-7766-8443-A4F6-7BF750BF95D7}" type="presOf" srcId="{3F2C42FF-E29B-FF45-9088-C2B4D7355E7A}" destId="{9B1E0DA5-8346-6841-8755-6C3882F501B8}" srcOrd="0" destOrd="0" presId="urn:microsoft.com/office/officeart/2005/8/layout/StepDownProcess"/>
    <dgm:cxn modelId="{FF755D89-418D-BD44-8C0F-998A211759BB}" type="presParOf" srcId="{87B0561A-5069-C14A-923F-034A8402871B}" destId="{C244C024-F139-5642-9E8B-49D2DC9416B5}" srcOrd="0" destOrd="0" presId="urn:microsoft.com/office/officeart/2005/8/layout/StepDownProcess"/>
    <dgm:cxn modelId="{827FE5EA-7C45-2C49-BDD9-D05132364D17}" type="presParOf" srcId="{C244C024-F139-5642-9E8B-49D2DC9416B5}" destId="{39204ABC-39D0-304E-824C-0366AB7C38D1}" srcOrd="0" destOrd="0" presId="urn:microsoft.com/office/officeart/2005/8/layout/StepDownProcess"/>
    <dgm:cxn modelId="{6E4F0EDB-6468-1440-BE78-D0CB23CAB4F6}" type="presParOf" srcId="{C244C024-F139-5642-9E8B-49D2DC9416B5}" destId="{9DD28AB5-3AA3-154F-AFC3-7F160F562561}" srcOrd="1" destOrd="0" presId="urn:microsoft.com/office/officeart/2005/8/layout/StepDownProcess"/>
    <dgm:cxn modelId="{40694B87-3EC1-5849-A52F-E4CBB5B56C01}" type="presParOf" srcId="{C244C024-F139-5642-9E8B-49D2DC9416B5}" destId="{C404D6A8-A85D-3E4D-BE0C-2496E7BC67EB}" srcOrd="2" destOrd="0" presId="urn:microsoft.com/office/officeart/2005/8/layout/StepDownProcess"/>
    <dgm:cxn modelId="{FD4BF0B8-BF53-B04F-8488-5973E09C2903}" type="presParOf" srcId="{87B0561A-5069-C14A-923F-034A8402871B}" destId="{7B8C27C6-A96B-0149-9009-5C2E94587110}" srcOrd="1" destOrd="0" presId="urn:microsoft.com/office/officeart/2005/8/layout/StepDownProcess"/>
    <dgm:cxn modelId="{7DB13F9C-4A71-0E45-B140-29901350EDEC}" type="presParOf" srcId="{87B0561A-5069-C14A-923F-034A8402871B}" destId="{B38BF7A3-814E-C24A-8B4D-2CEC4F29524F}" srcOrd="2" destOrd="0" presId="urn:microsoft.com/office/officeart/2005/8/layout/StepDownProcess"/>
    <dgm:cxn modelId="{AD65DB9A-FD0B-B244-AFCA-570D5251D1B6}" type="presParOf" srcId="{B38BF7A3-814E-C24A-8B4D-2CEC4F29524F}" destId="{18EDE5C2-A13B-3A4D-8AF8-93CF3F0D285B}" srcOrd="0" destOrd="0" presId="urn:microsoft.com/office/officeart/2005/8/layout/StepDownProcess"/>
    <dgm:cxn modelId="{2F69F177-0E51-E44A-8EAD-CE5390A0D00D}" type="presParOf" srcId="{B38BF7A3-814E-C24A-8B4D-2CEC4F29524F}" destId="{3A907AB6-F895-CC43-BCB9-DE7AD21EC9BB}" srcOrd="1" destOrd="0" presId="urn:microsoft.com/office/officeart/2005/8/layout/StepDownProcess"/>
    <dgm:cxn modelId="{021B7A06-8834-EB49-A0EA-9293DDF8B6E1}" type="presParOf" srcId="{B38BF7A3-814E-C24A-8B4D-2CEC4F29524F}" destId="{70632A5F-62F8-C94B-993F-25E1FF4AA8C2}" srcOrd="2" destOrd="0" presId="urn:microsoft.com/office/officeart/2005/8/layout/StepDownProcess"/>
    <dgm:cxn modelId="{0BA80A88-706D-594A-89A0-01260D6F5536}" type="presParOf" srcId="{87B0561A-5069-C14A-923F-034A8402871B}" destId="{2329F6A2-A549-464C-90E9-0B134B1F9408}" srcOrd="3" destOrd="0" presId="urn:microsoft.com/office/officeart/2005/8/layout/StepDownProcess"/>
    <dgm:cxn modelId="{4B5D611A-CB49-CF47-9878-FAF288A1F37C}" type="presParOf" srcId="{87B0561A-5069-C14A-923F-034A8402871B}" destId="{F0674C6C-58C3-A243-9B41-3DDE6A8249D1}" srcOrd="4" destOrd="0" presId="urn:microsoft.com/office/officeart/2005/8/layout/StepDownProcess"/>
    <dgm:cxn modelId="{5CEE4DF6-AE81-294A-A834-EF238EFD1129}" type="presParOf" srcId="{F0674C6C-58C3-A243-9B41-3DDE6A8249D1}" destId="{393F9090-0802-714E-AD45-CA7A3E7F45F7}" srcOrd="0" destOrd="0" presId="urn:microsoft.com/office/officeart/2005/8/layout/StepDownProcess"/>
    <dgm:cxn modelId="{47C71D5B-302F-854D-ACB9-5FFFE7D28A22}" type="presParOf" srcId="{F0674C6C-58C3-A243-9B41-3DDE6A8249D1}" destId="{A4A991BD-D438-D346-A95B-D439257521F6}" srcOrd="1" destOrd="0" presId="urn:microsoft.com/office/officeart/2005/8/layout/StepDownProcess"/>
    <dgm:cxn modelId="{CB664E01-3352-3B44-B5E2-C60BA65E143B}" type="presParOf" srcId="{F0674C6C-58C3-A243-9B41-3DDE6A8249D1}" destId="{89C1EDBB-C48F-2340-A900-69007C1A4D71}" srcOrd="2" destOrd="0" presId="urn:microsoft.com/office/officeart/2005/8/layout/StepDownProcess"/>
    <dgm:cxn modelId="{D230A50C-AFF9-204C-A1DF-EC8264DC916A}" type="presParOf" srcId="{87B0561A-5069-C14A-923F-034A8402871B}" destId="{D0DF1378-EAAA-8E40-9CE8-9F5F5BD52963}" srcOrd="5" destOrd="0" presId="urn:microsoft.com/office/officeart/2005/8/layout/StepDownProcess"/>
    <dgm:cxn modelId="{BEED3FBD-C73A-9F45-8F1B-E38305F23DBD}" type="presParOf" srcId="{87B0561A-5069-C14A-923F-034A8402871B}" destId="{C6FD2CA9-56A3-9B4A-BE64-EAD873FCAE44}" srcOrd="6" destOrd="0" presId="urn:microsoft.com/office/officeart/2005/8/layout/StepDownProcess"/>
    <dgm:cxn modelId="{105AB16A-A202-7741-9A57-97BD946CA4B8}" type="presParOf" srcId="{C6FD2CA9-56A3-9B4A-BE64-EAD873FCAE44}" destId="{321B305E-78EA-E14F-AF67-32C0AAD373AA}" srcOrd="0" destOrd="0" presId="urn:microsoft.com/office/officeart/2005/8/layout/StepDownProcess"/>
    <dgm:cxn modelId="{CD292CE9-072A-1045-8D43-01DD8BC9DF0B}" type="presParOf" srcId="{C6FD2CA9-56A3-9B4A-BE64-EAD873FCAE44}" destId="{E15DB4A2-A30A-BB4D-94A8-0D7C4CFEEB92}" srcOrd="1" destOrd="0" presId="urn:microsoft.com/office/officeart/2005/8/layout/StepDownProcess"/>
    <dgm:cxn modelId="{CDBC1136-82AE-364F-A258-C13F2A76A3F2}" type="presParOf" srcId="{C6FD2CA9-56A3-9B4A-BE64-EAD873FCAE44}" destId="{A2CF4475-51E6-FB42-B9E9-A82F0F2A6D43}" srcOrd="2" destOrd="0" presId="urn:microsoft.com/office/officeart/2005/8/layout/StepDownProcess"/>
    <dgm:cxn modelId="{8D01962A-B6C7-C645-A2B1-FB482030DBB2}" type="presParOf" srcId="{87B0561A-5069-C14A-923F-034A8402871B}" destId="{3147D31B-2FE1-2F46-B5AA-2D300F48FD42}" srcOrd="7" destOrd="0" presId="urn:microsoft.com/office/officeart/2005/8/layout/StepDownProcess"/>
    <dgm:cxn modelId="{3F3C0D9E-9F34-1C4A-9179-243160D4EF66}" type="presParOf" srcId="{87B0561A-5069-C14A-923F-034A8402871B}" destId="{544F2B55-0C41-5640-8963-F9DAAFBFC719}" srcOrd="8" destOrd="0" presId="urn:microsoft.com/office/officeart/2005/8/layout/StepDownProcess"/>
    <dgm:cxn modelId="{C7CC2E60-94E7-AC43-BDA7-2313EAA10DED}" type="presParOf" srcId="{544F2B55-0C41-5640-8963-F9DAAFBFC719}" destId="{4E60682C-3ABB-0345-B064-3749BA835908}" srcOrd="0" destOrd="0" presId="urn:microsoft.com/office/officeart/2005/8/layout/StepDownProcess"/>
    <dgm:cxn modelId="{7FB19CA8-4589-F445-BD4D-1F6B4F9BA63A}" type="presParOf" srcId="{544F2B55-0C41-5640-8963-F9DAAFBFC719}" destId="{CF8E81C1-403F-C84A-920F-21687EBB0188}" srcOrd="1" destOrd="0" presId="urn:microsoft.com/office/officeart/2005/8/layout/StepDownProcess"/>
    <dgm:cxn modelId="{DE99DAED-83A0-D247-AAFB-31EEE632ADD1}" type="presParOf" srcId="{544F2B55-0C41-5640-8963-F9DAAFBFC719}" destId="{258FF3AF-46E9-4948-B555-73205D8D01BA}" srcOrd="2" destOrd="0" presId="urn:microsoft.com/office/officeart/2005/8/layout/StepDownProcess"/>
    <dgm:cxn modelId="{8D8306B9-5760-A444-833F-7C967C41B9FA}" type="presParOf" srcId="{87B0561A-5069-C14A-923F-034A8402871B}" destId="{4DFA6F45-9CEC-9245-AE20-B250BB3BEBBB}" srcOrd="9" destOrd="0" presId="urn:microsoft.com/office/officeart/2005/8/layout/StepDownProcess"/>
    <dgm:cxn modelId="{44C9CC43-00D3-534B-8E9C-CD8E3BDC5B40}" type="presParOf" srcId="{87B0561A-5069-C14A-923F-034A8402871B}" destId="{E2F3ED59-E352-F943-A6B4-699F255864B6}" srcOrd="10" destOrd="0" presId="urn:microsoft.com/office/officeart/2005/8/layout/StepDownProcess"/>
    <dgm:cxn modelId="{577E6123-14F2-D049-824E-280CEBFE0D77}" type="presParOf" srcId="{E2F3ED59-E352-F943-A6B4-699F255864B6}" destId="{710A81B4-D974-3A4F-BF7B-1309FB713585}" srcOrd="0" destOrd="0" presId="urn:microsoft.com/office/officeart/2005/8/layout/StepDownProcess"/>
    <dgm:cxn modelId="{83471E66-0810-B544-85F7-DFC31A237401}" type="presParOf" srcId="{E2F3ED59-E352-F943-A6B4-699F255864B6}" destId="{4385C998-6531-464B-AEC9-2AD85A6C81B9}" srcOrd="1" destOrd="0" presId="urn:microsoft.com/office/officeart/2005/8/layout/StepDownProcess"/>
    <dgm:cxn modelId="{6734647D-15E0-F64D-9BC7-1D7C53665D80}" type="presParOf" srcId="{E2F3ED59-E352-F943-A6B4-699F255864B6}" destId="{9B1E0DA5-8346-6841-8755-6C3882F501B8}" srcOrd="2" destOrd="0" presId="urn:microsoft.com/office/officeart/2005/8/layout/StepDownProcess"/>
    <dgm:cxn modelId="{C4E4CF1B-0481-D146-8EF7-9584F146AC3B}" type="presParOf" srcId="{87B0561A-5069-C14A-923F-034A8402871B}" destId="{BEE2D37F-C499-114A-9444-E06FA2DA764A}" srcOrd="11" destOrd="0" presId="urn:microsoft.com/office/officeart/2005/8/layout/StepDownProcess"/>
    <dgm:cxn modelId="{AB6CEF5D-5552-DB48-8FC8-807736568728}" type="presParOf" srcId="{87B0561A-5069-C14A-923F-034A8402871B}" destId="{FBAD88FF-856A-454E-BD6D-DCCBF877ED9B}" srcOrd="12" destOrd="0" presId="urn:microsoft.com/office/officeart/2005/8/layout/StepDownProcess"/>
    <dgm:cxn modelId="{931342B1-7C82-524E-B6F1-2845361A4B77}" type="presParOf" srcId="{FBAD88FF-856A-454E-BD6D-DCCBF877ED9B}" destId="{29B23E25-AD7D-434D-9E99-249D4178DC25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EA405-75CE-CC44-9F3C-EA6E4E35CD6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D9794C-96ED-5A47-9EB0-C67AF56C2EBF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Author</a:t>
          </a:r>
          <a:endParaRPr lang="lv-LV" sz="1400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99310278-930C-1648-8CEA-31FF704012E4}" type="parTrans" cxnId="{FF9B6785-C981-894F-B594-40578391526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4AFB97D-0753-7045-8BF7-F38990E4CD2F}" type="sibTrans" cxnId="{FF9B6785-C981-894F-B594-40578391526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CC61362-2439-194D-BF63-1A7F00E2D3D5}">
      <dgm:prSet phldrT="[Text]" custT="1"/>
      <dgm:spPr/>
      <dgm:t>
        <a:bodyPr/>
        <a:lstStyle/>
        <a:p>
          <a:r>
            <a:rPr lang="lv-LV" sz="1400" b="0" noProof="0" dirty="0" smtClean="0">
              <a:latin typeface="Arial"/>
              <a:cs typeface="Arial"/>
            </a:rPr>
            <a:t>Feedbackto Board representative</a:t>
          </a:r>
          <a:endParaRPr lang="lv-LV" sz="1400" b="0" noProof="0" dirty="0">
            <a:latin typeface="Arial"/>
            <a:cs typeface="Arial"/>
          </a:endParaRPr>
        </a:p>
      </dgm:t>
    </dgm:pt>
    <dgm:pt modelId="{68EFCC0A-ECA8-664C-80E9-0AFF2FF29D74}" type="parTrans" cxnId="{E68D6A4F-2FFB-F842-A860-1CBF50F1DBC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A1DBDE7-3302-BB4E-A83A-CB3DC3C0E734}" type="sibTrans" cxnId="{E68D6A4F-2FFB-F842-A860-1CBF50F1DBC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0B223CF-5DE8-2C4B-8355-13944CD47512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Decision if required</a:t>
          </a:r>
          <a:endParaRPr lang="lv-LV" sz="1400" noProof="0" dirty="0">
            <a:latin typeface="Arial"/>
            <a:cs typeface="Arial"/>
          </a:endParaRPr>
        </a:p>
      </dgm:t>
    </dgm:pt>
    <dgm:pt modelId="{06BFB75C-1355-0B4C-8756-FD1D7A28B3C4}" type="parTrans" cxnId="{336A847A-1A93-5F4B-A1DE-BFE183A6604F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0784876-D94D-B744-8A9E-3DD5432476B0}" type="sibTrans" cxnId="{336A847A-1A93-5F4B-A1DE-BFE183A6604F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B48D1E8A-8AF4-C14E-8220-8F48BC4C6138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651D9751-F4EE-AB4D-BE4A-FEFAEF0C2419}" type="par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0685FD63-7343-2844-8243-864925A760AA}" type="sib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56FA2CDC-AED1-AB48-80DB-EDF8FB977666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Present to Board</a:t>
          </a:r>
          <a:endParaRPr lang="lv-LV" sz="1400" noProof="0" dirty="0">
            <a:latin typeface="Arial"/>
            <a:cs typeface="Arial"/>
          </a:endParaRPr>
        </a:p>
      </dgm:t>
    </dgm:pt>
    <dgm:pt modelId="{704AD95D-F58B-1B48-9DEE-F0D8A2DB1ECD}" type="parTrans" cxnId="{C63DF1FA-1101-D745-89CD-30ED8FBDE82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A84E591-8B9D-CD44-803C-D6D6FB5EC200}" type="sibTrans" cxnId="{C63DF1FA-1101-D745-89CD-30ED8FBDE82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6E57777-A1ED-8B45-BF12-B9032799FBCC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259267C2-1ED4-4140-8411-5C1A58542A91}" type="par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E4A054A-7DF8-E14F-96FC-517E5FCB04A7}" type="sib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5FBFD54D-82E6-0643-9FDA-2630E41DF375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Feedback to Work Group</a:t>
          </a:r>
          <a:endParaRPr lang="lv-LV" sz="1400" noProof="0" dirty="0">
            <a:latin typeface="Arial"/>
            <a:cs typeface="Arial"/>
          </a:endParaRPr>
        </a:p>
      </dgm:t>
    </dgm:pt>
    <dgm:pt modelId="{BBF1A91E-18A5-CD46-8B5E-CA242E1FB18D}" type="parTrans" cxnId="{454034B4-4726-4340-BE83-BDEB0BD73F6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D00DCCC9-5399-9445-B1BA-C409AC2BD8BE}" type="sibTrans" cxnId="{454034B4-4726-4340-BE83-BDEB0BD73F6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B9E1314-32A0-2D4F-9251-946128B4158B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535E6987-F676-8C4D-8764-EE5291AB28E8}" type="parTrans" cxnId="{9D8F6F20-9450-4642-822C-5A9BE8A6063E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B856674-4953-4C49-997B-DCD64C1CF435}" type="sibTrans" cxnId="{9D8F6F20-9450-4642-822C-5A9BE8A6063E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B0E34C8-17A8-7B47-9D3F-E18D6DC7313F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7C919CAC-14B5-3041-84A3-EA111D43B835}" type="par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CC47B77-C228-434B-B396-175A64381944}" type="sib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F2C42FF-E29B-FF45-9088-C2B4D7355E7A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Inform author</a:t>
          </a:r>
          <a:endParaRPr lang="lv-LV" sz="1400" noProof="0" dirty="0">
            <a:latin typeface="Arial"/>
            <a:cs typeface="Arial"/>
          </a:endParaRPr>
        </a:p>
      </dgm:t>
    </dgm:pt>
    <dgm:pt modelId="{3DFCC4FA-A2AF-374B-A85B-890B2400D501}" type="par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3BF634D-E40F-CC40-AA2B-B6EC705B3570}" type="sib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D53B157-4DA9-DE42-976C-EAF2267896D8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Record</a:t>
          </a:r>
          <a:endParaRPr lang="lv-LV" sz="1400" noProof="0" dirty="0">
            <a:latin typeface="Arial"/>
            <a:cs typeface="Arial"/>
          </a:endParaRPr>
        </a:p>
      </dgm:t>
    </dgm:pt>
    <dgm:pt modelId="{D1017C54-B311-204D-9761-AD17FB57E3E3}" type="parTrans" cxnId="{B6072523-E41A-064F-B585-EB6F4DC95E5C}">
      <dgm:prSet/>
      <dgm:spPr/>
      <dgm:t>
        <a:bodyPr/>
        <a:lstStyle/>
        <a:p>
          <a:endParaRPr lang="lv-LV" noProof="0"/>
        </a:p>
      </dgm:t>
    </dgm:pt>
    <dgm:pt modelId="{564E08F3-976E-914C-87DB-73AA4124A690}" type="sibTrans" cxnId="{B6072523-E41A-064F-B585-EB6F4DC95E5C}">
      <dgm:prSet/>
      <dgm:spPr/>
      <dgm:t>
        <a:bodyPr/>
        <a:lstStyle/>
        <a:p>
          <a:endParaRPr lang="lv-LV" noProof="0"/>
        </a:p>
      </dgm:t>
    </dgm:pt>
    <dgm:pt modelId="{36BCBAE6-6CE3-8840-B1FE-56BD9F51A993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39AE277C-4BD0-F241-98ED-4240659C5008}" type="sib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8BD8698-2CE9-AE41-A03D-F41B401A33CF}" type="par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7B0561A-5069-C14A-923F-034A8402871B}" type="pres">
      <dgm:prSet presAssocID="{DE4EA405-75CE-CC44-9F3C-EA6E4E35CD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244C024-F139-5642-9E8B-49D2DC9416B5}" type="pres">
      <dgm:prSet presAssocID="{4CD9794C-96ED-5A47-9EB0-C67AF56C2EBF}" presName="composite" presStyleCnt="0"/>
      <dgm:spPr/>
    </dgm:pt>
    <dgm:pt modelId="{39204ABC-39D0-304E-824C-0366AB7C38D1}" type="pres">
      <dgm:prSet presAssocID="{4CD9794C-96ED-5A47-9EB0-C67AF56C2EBF}" presName="bentUpArrow1" presStyleLbl="alignImgPlace1" presStyleIdx="0" presStyleCnt="5" custScaleY="76959" custLinFactNeighborX="22194" custLinFactNeighborY="-69619"/>
      <dgm:spPr/>
    </dgm:pt>
    <dgm:pt modelId="{9DD28AB5-3AA3-154F-AFC3-7F160F562561}" type="pres">
      <dgm:prSet presAssocID="{4CD9794C-96ED-5A47-9EB0-C67AF56C2EBF}" presName="ParentText" presStyleLbl="node1" presStyleIdx="0" presStyleCnt="6" custScaleY="58421" custLinFactX="200000" custLinFactY="155768" custLinFactNeighborX="243132" custLinFactNeighborY="2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4D6A8-A85D-3E4D-BE0C-2496E7BC67EB}" type="pres">
      <dgm:prSet presAssocID="{4CD9794C-96ED-5A47-9EB0-C67AF56C2EBF}" presName="ChildText" presStyleLbl="revTx" presStyleIdx="0" presStyleCnt="5" custScaleX="176408" custScaleY="61033" custLinFactX="40240" custLinFactNeighborX="100000" custLinFactNeighborY="-355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C27C6-A96B-0149-9009-5C2E94587110}" type="pres">
      <dgm:prSet presAssocID="{24AFB97D-0753-7045-8BF7-F38990E4CD2F}" presName="sibTrans" presStyleCnt="0"/>
      <dgm:spPr/>
    </dgm:pt>
    <dgm:pt modelId="{B38BF7A3-814E-C24A-8B4D-2CEC4F29524F}" type="pres">
      <dgm:prSet presAssocID="{36BCBAE6-6CE3-8840-B1FE-56BD9F51A993}" presName="composite" presStyleCnt="0"/>
      <dgm:spPr/>
    </dgm:pt>
    <dgm:pt modelId="{18EDE5C2-A13B-3A4D-8AF8-93CF3F0D285B}" type="pres">
      <dgm:prSet presAssocID="{36BCBAE6-6CE3-8840-B1FE-56BD9F51A993}" presName="bentUpArrow1" presStyleLbl="alignImgPlace1" presStyleIdx="1" presStyleCnt="5" custScaleY="79469" custLinFactNeighborX="22089" custLinFactNeighborY="-66356"/>
      <dgm:spPr/>
      <dgm:t>
        <a:bodyPr/>
        <a:lstStyle/>
        <a:p>
          <a:endParaRPr lang="en-US"/>
        </a:p>
      </dgm:t>
    </dgm:pt>
    <dgm:pt modelId="{3A907AB6-F895-CC43-BCB9-DE7AD21EC9BB}" type="pres">
      <dgm:prSet presAssocID="{36BCBAE6-6CE3-8840-B1FE-56BD9F51A993}" presName="ParentText" presStyleLbl="node1" presStyleIdx="1" presStyleCnt="6" custScaleY="55148" custLinFactX="100000" custLinFactY="88930" custLinFactNeighborX="158217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32A5F-62F8-C94B-993F-25E1FF4AA8C2}" type="pres">
      <dgm:prSet presAssocID="{36BCBAE6-6CE3-8840-B1FE-56BD9F51A993}" presName="ChildText" presStyleLbl="revTx" presStyleIdx="1" presStyleCnt="5" custScaleX="356338" custScaleY="67154" custLinFactX="100000" custLinFactNeighborX="158198" custLinFactNeighborY="520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9F6A2-A549-464C-90E9-0B134B1F9408}" type="pres">
      <dgm:prSet presAssocID="{39AE277C-4BD0-F241-98ED-4240659C5008}" presName="sibTrans" presStyleCnt="0"/>
      <dgm:spPr/>
    </dgm:pt>
    <dgm:pt modelId="{C6FD2CA9-56A3-9B4A-BE64-EAD873FCAE44}" type="pres">
      <dgm:prSet presAssocID="{B48D1E8A-8AF4-C14E-8220-8F48BC4C6138}" presName="composite" presStyleCnt="0"/>
      <dgm:spPr/>
    </dgm:pt>
    <dgm:pt modelId="{321B305E-78EA-E14F-AF67-32C0AAD373AA}" type="pres">
      <dgm:prSet presAssocID="{B48D1E8A-8AF4-C14E-8220-8F48BC4C6138}" presName="bentUpArrow1" presStyleLbl="alignImgPlace1" presStyleIdx="2" presStyleCnt="5" custScaleY="81126" custLinFactNeighborX="-388" custLinFactNeighborY="-82098"/>
      <dgm:spPr/>
    </dgm:pt>
    <dgm:pt modelId="{E15DB4A2-A30A-BB4D-94A8-0D7C4CFEEB92}" type="pres">
      <dgm:prSet presAssocID="{B48D1E8A-8AF4-C14E-8220-8F48BC4C6138}" presName="ParentText" presStyleLbl="node1" presStyleIdx="2" presStyleCnt="6" custScaleY="58542" custLinFactY="-12578" custLinFactNeighborX="-96806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F4475-51E6-FB42-B9E9-A82F0F2A6D43}" type="pres">
      <dgm:prSet presAssocID="{B48D1E8A-8AF4-C14E-8220-8F48BC4C6138}" presName="ChildText" presStyleLbl="revTx" presStyleIdx="2" presStyleCnt="5" custScaleX="226524" custScaleY="57706" custLinFactY="-35872" custLinFactNeighborX="-6248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7D31B-2FE1-2F46-B5AA-2D300F48FD42}" type="pres">
      <dgm:prSet presAssocID="{0685FD63-7343-2844-8243-864925A760AA}" presName="sibTrans" presStyleCnt="0"/>
      <dgm:spPr/>
    </dgm:pt>
    <dgm:pt modelId="{544F2B55-0C41-5640-8963-F9DAAFBFC719}" type="pres">
      <dgm:prSet presAssocID="{26E57777-A1ED-8B45-BF12-B9032799FBCC}" presName="composite" presStyleCnt="0"/>
      <dgm:spPr/>
    </dgm:pt>
    <dgm:pt modelId="{4E60682C-3ABB-0345-B064-3749BA835908}" type="pres">
      <dgm:prSet presAssocID="{26E57777-A1ED-8B45-BF12-B9032799FBCC}" presName="bentUpArrow1" presStyleLbl="alignImgPlace1" presStyleIdx="3" presStyleCnt="5" custScaleY="78952" custLinFactNeighborX="-16173" custLinFactNeighborY="-87551"/>
      <dgm:spPr/>
    </dgm:pt>
    <dgm:pt modelId="{CF8E81C1-403F-C84A-920F-21687EBB0188}" type="pres">
      <dgm:prSet presAssocID="{26E57777-A1ED-8B45-BF12-B9032799FBCC}" presName="ParentText" presStyleLbl="node1" presStyleIdx="3" presStyleCnt="6" custScaleY="39758" custLinFactX="-485" custLinFactY="-13762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FF3AF-46E9-4948-B555-73205D8D01BA}" type="pres">
      <dgm:prSet presAssocID="{26E57777-A1ED-8B45-BF12-B9032799FBCC}" presName="ChildText" presStyleLbl="revTx" presStyleIdx="3" presStyleCnt="5" custScaleX="220895" custScaleY="50531" custLinFactNeighborX="41750" custLinFactNeighborY="-498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FA6F45-9CEC-9245-AE20-B250BB3BEBBB}" type="pres">
      <dgm:prSet presAssocID="{8E4A054A-7DF8-E14F-96FC-517E5FCB04A7}" presName="sibTrans" presStyleCnt="0"/>
      <dgm:spPr/>
    </dgm:pt>
    <dgm:pt modelId="{E2F3ED59-E352-F943-A6B4-699F255864B6}" type="pres">
      <dgm:prSet presAssocID="{AB0E34C8-17A8-7B47-9D3F-E18D6DC7313F}" presName="composite" presStyleCnt="0"/>
      <dgm:spPr/>
    </dgm:pt>
    <dgm:pt modelId="{710A81B4-D974-3A4F-BF7B-1309FB713585}" type="pres">
      <dgm:prSet presAssocID="{AB0E34C8-17A8-7B47-9D3F-E18D6DC7313F}" presName="bentUpArrow1" presStyleLbl="alignImgPlace1" presStyleIdx="4" presStyleCnt="5" custScaleY="82265" custLinFactNeighborX="-34984" custLinFactNeighborY="-86503"/>
      <dgm:spPr/>
    </dgm:pt>
    <dgm:pt modelId="{4385C998-6531-464B-AEC9-2AD85A6C81B9}" type="pres">
      <dgm:prSet presAssocID="{AB0E34C8-17A8-7B47-9D3F-E18D6DC7313F}" presName="ParentText" presStyleLbl="node1" presStyleIdx="4" presStyleCnt="6" custScaleY="58542" custLinFactX="-16353" custLinFactY="-27650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E0DA5-8346-6841-8755-6C3882F501B8}" type="pres">
      <dgm:prSet presAssocID="{AB0E34C8-17A8-7B47-9D3F-E18D6DC7313F}" presName="ChildText" presStyleLbl="revTx" presStyleIdx="4" presStyleCnt="5" custScaleX="136829" custScaleY="63010" custLinFactNeighborX="-19719" custLinFactNeighborY="-690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2D37F-C499-114A-9444-E06FA2DA764A}" type="pres">
      <dgm:prSet presAssocID="{1CC47B77-C228-434B-B396-175A64381944}" presName="sibTrans" presStyleCnt="0"/>
      <dgm:spPr/>
    </dgm:pt>
    <dgm:pt modelId="{FBAD88FF-856A-454E-BD6D-DCCBF877ED9B}" type="pres">
      <dgm:prSet presAssocID="{2B9E1314-32A0-2D4F-9251-946128B4158B}" presName="composite" presStyleCnt="0"/>
      <dgm:spPr/>
    </dgm:pt>
    <dgm:pt modelId="{29B23E25-AD7D-434D-9E99-249D4178DC25}" type="pres">
      <dgm:prSet presAssocID="{2B9E1314-32A0-2D4F-9251-946128B4158B}" presName="ParentText" presStyleLbl="node1" presStyleIdx="5" presStyleCnt="6" custScaleX="164797" custScaleY="66122" custLinFactX="-200000" custLinFactY="-216116" custLinFactNeighborX="-283013" custLinFactNeighborY="-3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D54337-95AC-3446-B9BB-CB76A26E6349}" srcId="{DE4EA405-75CE-CC44-9F3C-EA6E4E35CD6C}" destId="{AB0E34C8-17A8-7B47-9D3F-E18D6DC7313F}" srcOrd="4" destOrd="0" parTransId="{7C919CAC-14B5-3041-84A3-EA111D43B835}" sibTransId="{1CC47B77-C228-434B-B396-175A64381944}"/>
    <dgm:cxn modelId="{454034B4-4726-4340-BE83-BDEB0BD73F6D}" srcId="{26E57777-A1ED-8B45-BF12-B9032799FBCC}" destId="{5FBFD54D-82E6-0643-9FDA-2630E41DF375}" srcOrd="0" destOrd="0" parTransId="{BBF1A91E-18A5-CD46-8B5E-CA242E1FB18D}" sibTransId="{D00DCCC9-5399-9445-B1BA-C409AC2BD8BE}"/>
    <dgm:cxn modelId="{FF9B6785-C981-894F-B594-40578391526C}" srcId="{DE4EA405-75CE-CC44-9F3C-EA6E4E35CD6C}" destId="{4CD9794C-96ED-5A47-9EB0-C67AF56C2EBF}" srcOrd="0" destOrd="0" parTransId="{99310278-930C-1648-8CEA-31FF704012E4}" sibTransId="{24AFB97D-0753-7045-8BF7-F38990E4CD2F}"/>
    <dgm:cxn modelId="{E68D6A4F-2FFB-F842-A860-1CBF50F1DBCC}" srcId="{4CD9794C-96ED-5A47-9EB0-C67AF56C2EBF}" destId="{3CC61362-2439-194D-BF63-1A7F00E2D3D5}" srcOrd="0" destOrd="0" parTransId="{68EFCC0A-ECA8-664C-80E9-0AFF2FF29D74}" sibTransId="{1A1DBDE7-3302-BB4E-A83A-CB3DC3C0E734}"/>
    <dgm:cxn modelId="{AF5EEFF8-FE77-174D-A842-F3E01C4B6929}" type="presOf" srcId="{2B9E1314-32A0-2D4F-9251-946128B4158B}" destId="{29B23E25-AD7D-434D-9E99-249D4178DC25}" srcOrd="0" destOrd="0" presId="urn:microsoft.com/office/officeart/2005/8/layout/StepDownProcess"/>
    <dgm:cxn modelId="{F41ECC51-A7EB-A14E-9D07-25CCEC11E368}" type="presOf" srcId="{3CC61362-2439-194D-BF63-1A7F00E2D3D5}" destId="{C404D6A8-A85D-3E4D-BE0C-2496E7BC67EB}" srcOrd="0" destOrd="0" presId="urn:microsoft.com/office/officeart/2005/8/layout/StepDownProcess"/>
    <dgm:cxn modelId="{44B51873-F519-6640-891D-AA74900B3D20}" type="presOf" srcId="{36BCBAE6-6CE3-8840-B1FE-56BD9F51A993}" destId="{3A907AB6-F895-CC43-BCB9-DE7AD21EC9BB}" srcOrd="0" destOrd="0" presId="urn:microsoft.com/office/officeart/2005/8/layout/StepDownProcess"/>
    <dgm:cxn modelId="{F8A412D2-262C-A446-947F-A7C1263FB421}" srcId="{DE4EA405-75CE-CC44-9F3C-EA6E4E35CD6C}" destId="{36BCBAE6-6CE3-8840-B1FE-56BD9F51A993}" srcOrd="1" destOrd="0" parTransId="{38BD8698-2CE9-AE41-A03D-F41B401A33CF}" sibTransId="{39AE277C-4BD0-F241-98ED-4240659C5008}"/>
    <dgm:cxn modelId="{11AD45F8-8C41-BC4D-88C2-ABDB1728D542}" type="presOf" srcId="{8D53B157-4DA9-DE42-976C-EAF2267896D8}" destId="{70632A5F-62F8-C94B-993F-25E1FF4AA8C2}" srcOrd="0" destOrd="1" presId="urn:microsoft.com/office/officeart/2005/8/layout/StepDownProcess"/>
    <dgm:cxn modelId="{9ACBB640-6A89-B147-93E5-E60BFB70CAD6}" srcId="{AB0E34C8-17A8-7B47-9D3F-E18D6DC7313F}" destId="{3F2C42FF-E29B-FF45-9088-C2B4D7355E7A}" srcOrd="0" destOrd="0" parTransId="{3DFCC4FA-A2AF-374B-A85B-890B2400D501}" sibTransId="{23BF634D-E40F-CC40-AA2B-B6EC705B3570}"/>
    <dgm:cxn modelId="{66AD2F1D-64FB-8446-A577-9EB95F65FFAB}" type="presOf" srcId="{DE4EA405-75CE-CC44-9F3C-EA6E4E35CD6C}" destId="{87B0561A-5069-C14A-923F-034A8402871B}" srcOrd="0" destOrd="0" presId="urn:microsoft.com/office/officeart/2005/8/layout/StepDownProcess"/>
    <dgm:cxn modelId="{663EB42C-8726-0243-9236-4623B114DBDE}" type="presOf" srcId="{AB0E34C8-17A8-7B47-9D3F-E18D6DC7313F}" destId="{4385C998-6531-464B-AEC9-2AD85A6C81B9}" srcOrd="0" destOrd="0" presId="urn:microsoft.com/office/officeart/2005/8/layout/StepDownProcess"/>
    <dgm:cxn modelId="{F8F90F1F-0549-1545-A9A0-7F57B97E88E4}" srcId="{DE4EA405-75CE-CC44-9F3C-EA6E4E35CD6C}" destId="{26E57777-A1ED-8B45-BF12-B9032799FBCC}" srcOrd="3" destOrd="0" parTransId="{259267C2-1ED4-4140-8411-5C1A58542A91}" sibTransId="{8E4A054A-7DF8-E14F-96FC-517E5FCB04A7}"/>
    <dgm:cxn modelId="{496F2DE4-61E8-2B45-A253-8F4578790200}" type="presOf" srcId="{5FBFD54D-82E6-0643-9FDA-2630E41DF375}" destId="{258FF3AF-46E9-4948-B555-73205D8D01BA}" srcOrd="0" destOrd="0" presId="urn:microsoft.com/office/officeart/2005/8/layout/StepDownProcess"/>
    <dgm:cxn modelId="{336A847A-1A93-5F4B-A1DE-BFE183A6604F}" srcId="{36BCBAE6-6CE3-8840-B1FE-56BD9F51A993}" destId="{10B223CF-5DE8-2C4B-8355-13944CD47512}" srcOrd="0" destOrd="0" parTransId="{06BFB75C-1355-0B4C-8756-FD1D7A28B3C4}" sibTransId="{80784876-D94D-B744-8A9E-3DD5432476B0}"/>
    <dgm:cxn modelId="{C63DF1FA-1101-D745-89CD-30ED8FBDE82C}" srcId="{B48D1E8A-8AF4-C14E-8220-8F48BC4C6138}" destId="{56FA2CDC-AED1-AB48-80DB-EDF8FB977666}" srcOrd="0" destOrd="0" parTransId="{704AD95D-F58B-1B48-9DEE-F0D8A2DB1ECD}" sibTransId="{2A84E591-8B9D-CD44-803C-D6D6FB5EC200}"/>
    <dgm:cxn modelId="{A00E670D-6A08-6F46-A71E-E0AFA8368EF1}" type="presOf" srcId="{B48D1E8A-8AF4-C14E-8220-8F48BC4C6138}" destId="{E15DB4A2-A30A-BB4D-94A8-0D7C4CFEEB92}" srcOrd="0" destOrd="0" presId="urn:microsoft.com/office/officeart/2005/8/layout/StepDownProcess"/>
    <dgm:cxn modelId="{0DE5F8EF-D1A0-804E-A042-EA18F3363E41}" type="presOf" srcId="{4CD9794C-96ED-5A47-9EB0-C67AF56C2EBF}" destId="{9DD28AB5-3AA3-154F-AFC3-7F160F562561}" srcOrd="0" destOrd="0" presId="urn:microsoft.com/office/officeart/2005/8/layout/StepDownProcess"/>
    <dgm:cxn modelId="{B6072523-E41A-064F-B585-EB6F4DC95E5C}" srcId="{36BCBAE6-6CE3-8840-B1FE-56BD9F51A993}" destId="{8D53B157-4DA9-DE42-976C-EAF2267896D8}" srcOrd="1" destOrd="0" parTransId="{D1017C54-B311-204D-9761-AD17FB57E3E3}" sibTransId="{564E08F3-976E-914C-87DB-73AA4124A690}"/>
    <dgm:cxn modelId="{A82D3FFF-6594-2448-84AF-7B3C013F1513}" type="presOf" srcId="{3F2C42FF-E29B-FF45-9088-C2B4D7355E7A}" destId="{9B1E0DA5-8346-6841-8755-6C3882F501B8}" srcOrd="0" destOrd="0" presId="urn:microsoft.com/office/officeart/2005/8/layout/StepDownProcess"/>
    <dgm:cxn modelId="{E0FF86D4-B6C9-E844-8F2D-D5E9BA265E7C}" type="presOf" srcId="{10B223CF-5DE8-2C4B-8355-13944CD47512}" destId="{70632A5F-62F8-C94B-993F-25E1FF4AA8C2}" srcOrd="0" destOrd="0" presId="urn:microsoft.com/office/officeart/2005/8/layout/StepDownProcess"/>
    <dgm:cxn modelId="{B57D185A-C8B5-8F4B-9AF7-19015DDCD9D0}" srcId="{DE4EA405-75CE-CC44-9F3C-EA6E4E35CD6C}" destId="{B48D1E8A-8AF4-C14E-8220-8F48BC4C6138}" srcOrd="2" destOrd="0" parTransId="{651D9751-F4EE-AB4D-BE4A-FEFAEF0C2419}" sibTransId="{0685FD63-7343-2844-8243-864925A760AA}"/>
    <dgm:cxn modelId="{A39ACBEF-C768-EC42-BC1B-684C9A24893A}" type="presOf" srcId="{26E57777-A1ED-8B45-BF12-B9032799FBCC}" destId="{CF8E81C1-403F-C84A-920F-21687EBB0188}" srcOrd="0" destOrd="0" presId="urn:microsoft.com/office/officeart/2005/8/layout/StepDownProcess"/>
    <dgm:cxn modelId="{9D8F6F20-9450-4642-822C-5A9BE8A6063E}" srcId="{DE4EA405-75CE-CC44-9F3C-EA6E4E35CD6C}" destId="{2B9E1314-32A0-2D4F-9251-946128B4158B}" srcOrd="5" destOrd="0" parTransId="{535E6987-F676-8C4D-8764-EE5291AB28E8}" sibTransId="{3B856674-4953-4C49-997B-DCD64C1CF435}"/>
    <dgm:cxn modelId="{CBBE0050-9FF0-1E46-AED8-DCCAF769912E}" type="presOf" srcId="{56FA2CDC-AED1-AB48-80DB-EDF8FB977666}" destId="{A2CF4475-51E6-FB42-B9E9-A82F0F2A6D43}" srcOrd="0" destOrd="0" presId="urn:microsoft.com/office/officeart/2005/8/layout/StepDownProcess"/>
    <dgm:cxn modelId="{0C6CC47E-65D8-AC4F-891E-87624CB5C975}" type="presParOf" srcId="{87B0561A-5069-C14A-923F-034A8402871B}" destId="{C244C024-F139-5642-9E8B-49D2DC9416B5}" srcOrd="0" destOrd="0" presId="urn:microsoft.com/office/officeart/2005/8/layout/StepDownProcess"/>
    <dgm:cxn modelId="{7BAC5410-CFC7-6A46-BF69-0370BEF5DA26}" type="presParOf" srcId="{C244C024-F139-5642-9E8B-49D2DC9416B5}" destId="{39204ABC-39D0-304E-824C-0366AB7C38D1}" srcOrd="0" destOrd="0" presId="urn:microsoft.com/office/officeart/2005/8/layout/StepDownProcess"/>
    <dgm:cxn modelId="{B99EC476-CE04-1F48-8DFB-EC5C6C9A2A3D}" type="presParOf" srcId="{C244C024-F139-5642-9E8B-49D2DC9416B5}" destId="{9DD28AB5-3AA3-154F-AFC3-7F160F562561}" srcOrd="1" destOrd="0" presId="urn:microsoft.com/office/officeart/2005/8/layout/StepDownProcess"/>
    <dgm:cxn modelId="{9B4B73FD-7B57-CC48-8128-F31280F2FA6A}" type="presParOf" srcId="{C244C024-F139-5642-9E8B-49D2DC9416B5}" destId="{C404D6A8-A85D-3E4D-BE0C-2496E7BC67EB}" srcOrd="2" destOrd="0" presId="urn:microsoft.com/office/officeart/2005/8/layout/StepDownProcess"/>
    <dgm:cxn modelId="{31F889B1-F383-4C4A-BBDE-00D4970D19AE}" type="presParOf" srcId="{87B0561A-5069-C14A-923F-034A8402871B}" destId="{7B8C27C6-A96B-0149-9009-5C2E94587110}" srcOrd="1" destOrd="0" presId="urn:microsoft.com/office/officeart/2005/8/layout/StepDownProcess"/>
    <dgm:cxn modelId="{26404D8D-463B-A541-AF0F-38CB09FE226C}" type="presParOf" srcId="{87B0561A-5069-C14A-923F-034A8402871B}" destId="{B38BF7A3-814E-C24A-8B4D-2CEC4F29524F}" srcOrd="2" destOrd="0" presId="urn:microsoft.com/office/officeart/2005/8/layout/StepDownProcess"/>
    <dgm:cxn modelId="{8310C669-3A48-FA47-8FE3-353439F633FB}" type="presParOf" srcId="{B38BF7A3-814E-C24A-8B4D-2CEC4F29524F}" destId="{18EDE5C2-A13B-3A4D-8AF8-93CF3F0D285B}" srcOrd="0" destOrd="0" presId="urn:microsoft.com/office/officeart/2005/8/layout/StepDownProcess"/>
    <dgm:cxn modelId="{851414BA-8EC5-4E48-9EBB-A60C1D99FC2C}" type="presParOf" srcId="{B38BF7A3-814E-C24A-8B4D-2CEC4F29524F}" destId="{3A907AB6-F895-CC43-BCB9-DE7AD21EC9BB}" srcOrd="1" destOrd="0" presId="urn:microsoft.com/office/officeart/2005/8/layout/StepDownProcess"/>
    <dgm:cxn modelId="{6134C39A-7639-134E-B727-BD53B07E6339}" type="presParOf" srcId="{B38BF7A3-814E-C24A-8B4D-2CEC4F29524F}" destId="{70632A5F-62F8-C94B-993F-25E1FF4AA8C2}" srcOrd="2" destOrd="0" presId="urn:microsoft.com/office/officeart/2005/8/layout/StepDownProcess"/>
    <dgm:cxn modelId="{0217D209-5B96-4248-BAEA-B202C118E333}" type="presParOf" srcId="{87B0561A-5069-C14A-923F-034A8402871B}" destId="{2329F6A2-A549-464C-90E9-0B134B1F9408}" srcOrd="3" destOrd="0" presId="urn:microsoft.com/office/officeart/2005/8/layout/StepDownProcess"/>
    <dgm:cxn modelId="{23220054-4BBA-1F44-A753-F66AB7FF8834}" type="presParOf" srcId="{87B0561A-5069-C14A-923F-034A8402871B}" destId="{C6FD2CA9-56A3-9B4A-BE64-EAD873FCAE44}" srcOrd="4" destOrd="0" presId="urn:microsoft.com/office/officeart/2005/8/layout/StepDownProcess"/>
    <dgm:cxn modelId="{52C7137A-9965-4940-B828-D0B8C9789909}" type="presParOf" srcId="{C6FD2CA9-56A3-9B4A-BE64-EAD873FCAE44}" destId="{321B305E-78EA-E14F-AF67-32C0AAD373AA}" srcOrd="0" destOrd="0" presId="urn:microsoft.com/office/officeart/2005/8/layout/StepDownProcess"/>
    <dgm:cxn modelId="{9F1C72BF-FFCE-5B47-AE27-59E549DEDFC8}" type="presParOf" srcId="{C6FD2CA9-56A3-9B4A-BE64-EAD873FCAE44}" destId="{E15DB4A2-A30A-BB4D-94A8-0D7C4CFEEB92}" srcOrd="1" destOrd="0" presId="urn:microsoft.com/office/officeart/2005/8/layout/StepDownProcess"/>
    <dgm:cxn modelId="{A8B91E5A-CD18-4F4A-986D-BB435F365454}" type="presParOf" srcId="{C6FD2CA9-56A3-9B4A-BE64-EAD873FCAE44}" destId="{A2CF4475-51E6-FB42-B9E9-A82F0F2A6D43}" srcOrd="2" destOrd="0" presId="urn:microsoft.com/office/officeart/2005/8/layout/StepDownProcess"/>
    <dgm:cxn modelId="{A825BE41-23BC-914B-A69C-837F09B9D235}" type="presParOf" srcId="{87B0561A-5069-C14A-923F-034A8402871B}" destId="{3147D31B-2FE1-2F46-B5AA-2D300F48FD42}" srcOrd="5" destOrd="0" presId="urn:microsoft.com/office/officeart/2005/8/layout/StepDownProcess"/>
    <dgm:cxn modelId="{9FAE8740-4731-EE4C-BFB1-5172191D5C55}" type="presParOf" srcId="{87B0561A-5069-C14A-923F-034A8402871B}" destId="{544F2B55-0C41-5640-8963-F9DAAFBFC719}" srcOrd="6" destOrd="0" presId="urn:microsoft.com/office/officeart/2005/8/layout/StepDownProcess"/>
    <dgm:cxn modelId="{A0C819CC-2F38-1D47-990F-652449B97B4E}" type="presParOf" srcId="{544F2B55-0C41-5640-8963-F9DAAFBFC719}" destId="{4E60682C-3ABB-0345-B064-3749BA835908}" srcOrd="0" destOrd="0" presId="urn:microsoft.com/office/officeart/2005/8/layout/StepDownProcess"/>
    <dgm:cxn modelId="{E8BE01DA-DD0E-F140-906B-4C3C52D834C5}" type="presParOf" srcId="{544F2B55-0C41-5640-8963-F9DAAFBFC719}" destId="{CF8E81C1-403F-C84A-920F-21687EBB0188}" srcOrd="1" destOrd="0" presId="urn:microsoft.com/office/officeart/2005/8/layout/StepDownProcess"/>
    <dgm:cxn modelId="{241D4AA1-E005-754E-997E-6D26A90940D9}" type="presParOf" srcId="{544F2B55-0C41-5640-8963-F9DAAFBFC719}" destId="{258FF3AF-46E9-4948-B555-73205D8D01BA}" srcOrd="2" destOrd="0" presId="urn:microsoft.com/office/officeart/2005/8/layout/StepDownProcess"/>
    <dgm:cxn modelId="{E13F9731-E625-484F-92D3-A8B1112A6E54}" type="presParOf" srcId="{87B0561A-5069-C14A-923F-034A8402871B}" destId="{4DFA6F45-9CEC-9245-AE20-B250BB3BEBBB}" srcOrd="7" destOrd="0" presId="urn:microsoft.com/office/officeart/2005/8/layout/StepDownProcess"/>
    <dgm:cxn modelId="{27403CD7-B3B3-0040-A09E-008E5EBE5B1B}" type="presParOf" srcId="{87B0561A-5069-C14A-923F-034A8402871B}" destId="{E2F3ED59-E352-F943-A6B4-699F255864B6}" srcOrd="8" destOrd="0" presId="urn:microsoft.com/office/officeart/2005/8/layout/StepDownProcess"/>
    <dgm:cxn modelId="{24EDC84D-96E7-1D44-8CBC-9800C3C69FB9}" type="presParOf" srcId="{E2F3ED59-E352-F943-A6B4-699F255864B6}" destId="{710A81B4-D974-3A4F-BF7B-1309FB713585}" srcOrd="0" destOrd="0" presId="urn:microsoft.com/office/officeart/2005/8/layout/StepDownProcess"/>
    <dgm:cxn modelId="{AE1DCDDF-1463-FB4A-8FAF-2953A70ABC48}" type="presParOf" srcId="{E2F3ED59-E352-F943-A6B4-699F255864B6}" destId="{4385C998-6531-464B-AEC9-2AD85A6C81B9}" srcOrd="1" destOrd="0" presId="urn:microsoft.com/office/officeart/2005/8/layout/StepDownProcess"/>
    <dgm:cxn modelId="{8BA69529-17C4-584C-B863-B8877F6C888C}" type="presParOf" srcId="{E2F3ED59-E352-F943-A6B4-699F255864B6}" destId="{9B1E0DA5-8346-6841-8755-6C3882F501B8}" srcOrd="2" destOrd="0" presId="urn:microsoft.com/office/officeart/2005/8/layout/StepDownProcess"/>
    <dgm:cxn modelId="{4B16C621-DAC6-B74E-AB47-56DA9F9839EE}" type="presParOf" srcId="{87B0561A-5069-C14A-923F-034A8402871B}" destId="{BEE2D37F-C499-114A-9444-E06FA2DA764A}" srcOrd="9" destOrd="0" presId="urn:microsoft.com/office/officeart/2005/8/layout/StepDownProcess"/>
    <dgm:cxn modelId="{7D90250E-E293-B648-A183-B64817E57D9A}" type="presParOf" srcId="{87B0561A-5069-C14A-923F-034A8402871B}" destId="{FBAD88FF-856A-454E-BD6D-DCCBF877ED9B}" srcOrd="10" destOrd="0" presId="urn:microsoft.com/office/officeart/2005/8/layout/StepDownProcess"/>
    <dgm:cxn modelId="{ED463EFF-CA16-4242-8472-725571E8782F}" type="presParOf" srcId="{FBAD88FF-856A-454E-BD6D-DCCBF877ED9B}" destId="{29B23E25-AD7D-434D-9E99-249D4178DC25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EA405-75CE-CC44-9F3C-EA6E4E35CD6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8D1E8A-8AF4-C14E-8220-8F48BC4C6138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651D9751-F4EE-AB4D-BE4A-FEFAEF0C2419}" type="par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0685FD63-7343-2844-8243-864925A760AA}" type="sib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6E57777-A1ED-8B45-BF12-B9032799FBCC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259267C2-1ED4-4140-8411-5C1A58542A91}" type="par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E4A054A-7DF8-E14F-96FC-517E5FCB04A7}" type="sib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B0E34C8-17A8-7B47-9D3F-E18D6DC7313F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7C919CAC-14B5-3041-84A3-EA111D43B835}" type="par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CC47B77-C228-434B-B396-175A64381944}" type="sib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F2C42FF-E29B-FF45-9088-C2B4D7355E7A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Submit to work group</a:t>
          </a:r>
          <a:endParaRPr lang="lv-LV" sz="1400" noProof="0" dirty="0">
            <a:latin typeface="Arial"/>
            <a:cs typeface="Arial"/>
          </a:endParaRPr>
        </a:p>
      </dgm:t>
    </dgm:pt>
    <dgm:pt modelId="{3DFCC4FA-A2AF-374B-A85B-890B2400D501}" type="par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3BF634D-E40F-CC40-AA2B-B6EC705B3570}" type="sib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0762866A-BB58-EA4D-A687-0AC309C5E515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noProof="0" dirty="0">
            <a:latin typeface="Arial"/>
            <a:cs typeface="Arial"/>
          </a:endParaRPr>
        </a:p>
      </dgm:t>
    </dgm:pt>
    <dgm:pt modelId="{8C8BE89E-CB30-8549-B0DD-1B43AF41FB55}" type="parTrans" cxnId="{8F6E667A-4483-7B44-B74C-F2BC373CDE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CE300D63-910C-2F46-B427-073BB34B17F4}" type="sibTrans" cxnId="{8F6E667A-4483-7B44-B74C-F2BC373CDE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BB23BC58-E16D-DB42-955A-36920C45BB1F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Provided to 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C61639A3-1A63-884F-A2DE-ED2148F0AF57}" type="parTrans" cxnId="{2779E571-F9D1-774D-B81D-FAE217B9C24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4ECC0169-23A4-3049-AE8D-15C31DE3F054}" type="sibTrans" cxnId="{2779E571-F9D1-774D-B81D-FAE217B9C24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FD068875-F04B-EC4E-A8AD-0B834B711157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noProof="0" dirty="0">
            <a:latin typeface="Arial"/>
            <a:cs typeface="Arial"/>
          </a:endParaRPr>
        </a:p>
      </dgm:t>
    </dgm:pt>
    <dgm:pt modelId="{7CA6A0A9-E70E-B84E-808F-9D75C54624ED}" type="parTrans" cxnId="{EB0A4A62-B380-034E-9ADE-BD63F1EF07E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F30D4F97-21F5-DA40-96B1-8E2AB00CC67C}" type="sibTrans" cxnId="{EB0A4A62-B380-034E-9ADE-BD63F1EF07E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43A08C12-DB4F-A84F-AE41-A7C83D6562C0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Analyze / Discuss</a:t>
          </a:r>
          <a:endParaRPr lang="lv-LV" sz="1400" noProof="0" dirty="0">
            <a:latin typeface="Arial"/>
            <a:cs typeface="Arial"/>
          </a:endParaRPr>
        </a:p>
      </dgm:t>
    </dgm:pt>
    <dgm:pt modelId="{C7E8FD84-6338-C94A-8DE5-86E78C4B7B1E}" type="parTrans" cxnId="{78B781CB-87AF-D24C-B348-8827ADEC84A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9C378B67-19EA-5A4C-9E56-7BC64FF0D651}" type="sibTrans" cxnId="{78B781CB-87AF-D24C-B348-8827ADEC84A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F4FF35A8-CC59-CA4D-B0D0-3AACA32049E0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Send to work group if required</a:t>
          </a:r>
          <a:endParaRPr lang="lv-LV" sz="1400" noProof="0" dirty="0">
            <a:latin typeface="Arial"/>
            <a:cs typeface="Arial"/>
          </a:endParaRPr>
        </a:p>
      </dgm:t>
    </dgm:pt>
    <dgm:pt modelId="{F70FF87D-BC74-B947-8024-AF68117A97D7}" type="parTrans" cxnId="{9F824C7F-7B56-8143-9C93-5FD91FEB1187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EA4BD54A-D102-CB46-BF6F-4308258EB4BC}" type="sibTrans" cxnId="{9F824C7F-7B56-8143-9C93-5FD91FEB1187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D45D6E9-1775-C143-9344-DE229933B630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Submittd to Board</a:t>
          </a:r>
          <a:endParaRPr lang="lv-LV" sz="1400" noProof="0" dirty="0">
            <a:latin typeface="Arial"/>
            <a:cs typeface="Arial"/>
          </a:endParaRPr>
        </a:p>
      </dgm:t>
    </dgm:pt>
    <dgm:pt modelId="{1AC8688E-FCAE-A94E-8BD9-FB3B9C7C747D}" type="parTrans" cxnId="{2709698E-36F4-9440-8459-331BADEF7A4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CAEDF3F-B773-0C4C-8BF6-5EE54EBF5A4B}" type="sibTrans" cxnId="{2709698E-36F4-9440-8459-331BADEF7A4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880E993-BED1-4023-BED0-718EB6A36A74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Provide feedback</a:t>
          </a:r>
          <a:endParaRPr lang="lv-LV" sz="1400" noProof="0" dirty="0">
            <a:latin typeface="Arial"/>
            <a:cs typeface="Arial"/>
          </a:endParaRPr>
        </a:p>
      </dgm:t>
    </dgm:pt>
    <dgm:pt modelId="{8D688ADB-3E23-469D-867F-DE360F779D99}" type="parTrans" cxnId="{B852230D-9C60-4E7C-ADF9-EB2122A140E3}">
      <dgm:prSet/>
      <dgm:spPr/>
      <dgm:t>
        <a:bodyPr/>
        <a:lstStyle/>
        <a:p>
          <a:endParaRPr lang="en-US"/>
        </a:p>
      </dgm:t>
    </dgm:pt>
    <dgm:pt modelId="{A0354DE9-B854-412F-8CD5-E8BEC287EF71}" type="sibTrans" cxnId="{B852230D-9C60-4E7C-ADF9-EB2122A140E3}">
      <dgm:prSet/>
      <dgm:spPr/>
      <dgm:t>
        <a:bodyPr/>
        <a:lstStyle/>
        <a:p>
          <a:endParaRPr lang="en-US"/>
        </a:p>
      </dgm:t>
    </dgm:pt>
    <dgm:pt modelId="{9E4A1BA2-4343-BC4E-BF8F-FDD374004E01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Review</a:t>
          </a:r>
          <a:endParaRPr lang="lv-LV" sz="1400" noProof="0" dirty="0">
            <a:latin typeface="Arial"/>
            <a:cs typeface="Arial"/>
          </a:endParaRPr>
        </a:p>
      </dgm:t>
    </dgm:pt>
    <dgm:pt modelId="{EADBFC81-C7D4-3C44-B48F-AB37B5286003}" type="parTrans" cxnId="{DB72EE0E-BC69-5D43-9AF9-A0404A246E26}">
      <dgm:prSet/>
      <dgm:spPr/>
      <dgm:t>
        <a:bodyPr/>
        <a:lstStyle/>
        <a:p>
          <a:endParaRPr lang="en-US"/>
        </a:p>
      </dgm:t>
    </dgm:pt>
    <dgm:pt modelId="{E035D6E4-4727-464A-9DFA-A91B54928E3F}" type="sibTrans" cxnId="{DB72EE0E-BC69-5D43-9AF9-A0404A246E26}">
      <dgm:prSet/>
      <dgm:spPr/>
      <dgm:t>
        <a:bodyPr/>
        <a:lstStyle/>
        <a:p>
          <a:endParaRPr lang="en-US"/>
        </a:p>
      </dgm:t>
    </dgm:pt>
    <dgm:pt modelId="{87B0561A-5069-C14A-923F-034A8402871B}" type="pres">
      <dgm:prSet presAssocID="{DE4EA405-75CE-CC44-9F3C-EA6E4E35CD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67E6673-0B6C-5540-A459-2A158B18EC53}" type="pres">
      <dgm:prSet presAssocID="{0762866A-BB58-EA4D-A687-0AC309C5E515}" presName="composite" presStyleCnt="0"/>
      <dgm:spPr/>
    </dgm:pt>
    <dgm:pt modelId="{A0CBBF1D-5EB2-1749-87EF-23A99DBD16C8}" type="pres">
      <dgm:prSet presAssocID="{0762866A-BB58-EA4D-A687-0AC309C5E515}" presName="bentUpArrow1" presStyleLbl="alignImgPlace1" presStyleIdx="0" presStyleCnt="4" custLinFactY="-12612" custLinFactNeighborX="-33531" custLinFactNeighborY="-100000"/>
      <dgm:spPr/>
    </dgm:pt>
    <dgm:pt modelId="{287F0DF5-A391-DB44-A5A0-3BFBE651AB29}" type="pres">
      <dgm:prSet presAssocID="{0762866A-BB58-EA4D-A687-0AC309C5E515}" presName="ParentText" presStyleLbl="node1" presStyleIdx="0" presStyleCnt="5" custScaleX="174653" custScaleY="111366" custLinFactX="-200000" custLinFactY="-216116" custLinFactNeighborX="-283013" custLinFactNeighborY="-3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3CE5E-AFA9-5244-B6E6-96746B2EC356}" type="pres">
      <dgm:prSet presAssocID="{0762866A-BB58-EA4D-A687-0AC309C5E515}" presName="ChildText" presStyleLbl="revTx" presStyleIdx="0" presStyleCnt="5" custScaleX="286350" custScaleY="60196" custLinFactX="48881" custLinFactY="-5127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7E1D60-8EB6-404A-A353-627900A993FD}" type="pres">
      <dgm:prSet presAssocID="{CE300D63-910C-2F46-B427-073BB34B17F4}" presName="sibTrans" presStyleCnt="0"/>
      <dgm:spPr/>
    </dgm:pt>
    <dgm:pt modelId="{C6FD2CA9-56A3-9B4A-BE64-EAD873FCAE44}" type="pres">
      <dgm:prSet presAssocID="{B48D1E8A-8AF4-C14E-8220-8F48BC4C6138}" presName="composite" presStyleCnt="0"/>
      <dgm:spPr/>
    </dgm:pt>
    <dgm:pt modelId="{321B305E-78EA-E14F-AF67-32C0AAD373AA}" type="pres">
      <dgm:prSet presAssocID="{B48D1E8A-8AF4-C14E-8220-8F48BC4C6138}" presName="bentUpArrow1" presStyleLbl="alignImgPlace1" presStyleIdx="1" presStyleCnt="4" custLinFactY="-2559" custLinFactNeighborX="-46137" custLinFactNeighborY="-100000"/>
      <dgm:spPr/>
    </dgm:pt>
    <dgm:pt modelId="{E15DB4A2-A30A-BB4D-94A8-0D7C4CFEEB92}" type="pres">
      <dgm:prSet presAssocID="{B48D1E8A-8AF4-C14E-8220-8F48BC4C6138}" presName="ParentText" presStyleLbl="node1" presStyleIdx="1" presStyleCnt="5" custScaleX="126714" custScaleY="58542" custLinFactNeighborX="-38295" custLinFactNeighborY="-739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F4475-51E6-FB42-B9E9-A82F0F2A6D43}" type="pres">
      <dgm:prSet presAssocID="{B48D1E8A-8AF4-C14E-8220-8F48BC4C6138}" presName="ChildText" presStyleLbl="revTx" presStyleIdx="1" presStyleCnt="5" custScaleX="226524" custScaleY="57706" custLinFactNeighborX="43127" custLinFactNeighborY="-897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7D31B-2FE1-2F46-B5AA-2D300F48FD42}" type="pres">
      <dgm:prSet presAssocID="{0685FD63-7343-2844-8243-864925A760AA}" presName="sibTrans" presStyleCnt="0"/>
      <dgm:spPr/>
    </dgm:pt>
    <dgm:pt modelId="{544F2B55-0C41-5640-8963-F9DAAFBFC719}" type="pres">
      <dgm:prSet presAssocID="{26E57777-A1ED-8B45-BF12-B9032799FBCC}" presName="composite" presStyleCnt="0"/>
      <dgm:spPr/>
    </dgm:pt>
    <dgm:pt modelId="{4E60682C-3ABB-0345-B064-3749BA835908}" type="pres">
      <dgm:prSet presAssocID="{26E57777-A1ED-8B45-BF12-B9032799FBCC}" presName="bentUpArrow1" presStyleLbl="alignImgPlace1" presStyleIdx="2" presStyleCnt="4" custLinFactY="-2834" custLinFactNeighborX="-93779" custLinFactNeighborY="-100000"/>
      <dgm:spPr/>
    </dgm:pt>
    <dgm:pt modelId="{CF8E81C1-403F-C84A-920F-21687EBB0188}" type="pres">
      <dgm:prSet presAssocID="{26E57777-A1ED-8B45-BF12-B9032799FBCC}" presName="ParentText" presStyleLbl="node1" presStyleIdx="2" presStyleCnt="5" custScaleX="119848" custScaleY="58923" custLinFactNeighborX="-74425" custLinFactNeighborY="-560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FF3AF-46E9-4948-B555-73205D8D01BA}" type="pres">
      <dgm:prSet presAssocID="{26E57777-A1ED-8B45-BF12-B9032799FBCC}" presName="ChildText" presStyleLbl="revTx" presStyleIdx="2" presStyleCnt="5" custScaleX="393849" custScaleY="57757" custLinFactNeighborX="60639" custLinFactNeighborY="-717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FA6F45-9CEC-9245-AE20-B250BB3BEBBB}" type="pres">
      <dgm:prSet presAssocID="{8E4A054A-7DF8-E14F-96FC-517E5FCB04A7}" presName="sibTrans" presStyleCnt="0"/>
      <dgm:spPr/>
    </dgm:pt>
    <dgm:pt modelId="{E2F3ED59-E352-F943-A6B4-699F255864B6}" type="pres">
      <dgm:prSet presAssocID="{AB0E34C8-17A8-7B47-9D3F-E18D6DC7313F}" presName="composite" presStyleCnt="0"/>
      <dgm:spPr/>
    </dgm:pt>
    <dgm:pt modelId="{710A81B4-D974-3A4F-BF7B-1309FB713585}" type="pres">
      <dgm:prSet presAssocID="{AB0E34C8-17A8-7B47-9D3F-E18D6DC7313F}" presName="bentUpArrow1" presStyleLbl="alignImgPlace1" presStyleIdx="3" presStyleCnt="4" custLinFactX="-41592" custLinFactNeighborX="-100000" custLinFactNeighborY="-93266"/>
      <dgm:spPr/>
    </dgm:pt>
    <dgm:pt modelId="{4385C998-6531-464B-AEC9-2AD85A6C81B9}" type="pres">
      <dgm:prSet presAssocID="{AB0E34C8-17A8-7B47-9D3F-E18D6DC7313F}" presName="ParentText" presStyleLbl="node1" presStyleIdx="3" presStyleCnt="5" custScaleX="132838" custScaleY="58542" custLinFactX="-4127" custLinFactNeighborX="-100000" custLinFactNeighborY="-6516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E0DA5-8346-6841-8755-6C3882F501B8}" type="pres">
      <dgm:prSet presAssocID="{AB0E34C8-17A8-7B47-9D3F-E18D6DC7313F}" presName="ChildText" presStyleLbl="revTx" presStyleIdx="3" presStyleCnt="5" custScaleX="250934" custScaleY="63010" custLinFactNeighborX="-55095" custLinFactNeighborY="-840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2D37F-C499-114A-9444-E06FA2DA764A}" type="pres">
      <dgm:prSet presAssocID="{1CC47B77-C228-434B-B396-175A64381944}" presName="sibTrans" presStyleCnt="0"/>
      <dgm:spPr/>
    </dgm:pt>
    <dgm:pt modelId="{CF8A7A24-2728-DF48-A5ED-7584E84D5B9D}" type="pres">
      <dgm:prSet presAssocID="{FD068875-F04B-EC4E-A8AD-0B834B711157}" presName="composite" presStyleCnt="0"/>
      <dgm:spPr/>
    </dgm:pt>
    <dgm:pt modelId="{781A1D4E-B70A-4F48-A867-0E55060D9E05}" type="pres">
      <dgm:prSet presAssocID="{FD068875-F04B-EC4E-A8AD-0B834B711157}" presName="ParentText" presStyleLbl="node1" presStyleIdx="4" presStyleCnt="5" custScaleY="55148" custLinFactX="-42057" custLinFactNeighborX="-100000" custLinFactNeighborY="-569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695AE-5E64-FD4B-B3C3-39198D94EFCA}" type="pres">
      <dgm:prSet presAssocID="{FD068875-F04B-EC4E-A8AD-0B834B711157}" presName="FinalChildText" presStyleLbl="revTx" presStyleIdx="4" presStyleCnt="5" custScaleX="250934" custScaleY="63010" custLinFactX="-6229" custLinFactNeighborX="-100000" custLinFactNeighborY="-736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A2125A-F7F3-4040-AFB6-104A28AFA810}" type="presOf" srcId="{0762866A-BB58-EA4D-A687-0AC309C5E515}" destId="{287F0DF5-A391-DB44-A5A0-3BFBE651AB29}" srcOrd="0" destOrd="0" presId="urn:microsoft.com/office/officeart/2005/8/layout/StepDownProcess"/>
    <dgm:cxn modelId="{ABD54337-95AC-3446-B9BB-CB76A26E6349}" srcId="{DE4EA405-75CE-CC44-9F3C-EA6E4E35CD6C}" destId="{AB0E34C8-17A8-7B47-9D3F-E18D6DC7313F}" srcOrd="3" destOrd="0" parTransId="{7C919CAC-14B5-3041-84A3-EA111D43B835}" sibTransId="{1CC47B77-C228-434B-B396-175A64381944}"/>
    <dgm:cxn modelId="{DB72EE0E-BC69-5D43-9AF9-A0404A246E26}" srcId="{26E57777-A1ED-8B45-BF12-B9032799FBCC}" destId="{9E4A1BA2-4343-BC4E-BF8F-FDD374004E01}" srcOrd="0" destOrd="0" parTransId="{EADBFC81-C7D4-3C44-B48F-AB37B5286003}" sibTransId="{E035D6E4-4727-464A-9DFA-A91B54928E3F}"/>
    <dgm:cxn modelId="{B852230D-9C60-4E7C-ADF9-EB2122A140E3}" srcId="{FD068875-F04B-EC4E-A8AD-0B834B711157}" destId="{A880E993-BED1-4023-BED0-718EB6A36A74}" srcOrd="1" destOrd="0" parTransId="{8D688ADB-3E23-469D-867F-DE360F779D99}" sibTransId="{A0354DE9-B854-412F-8CD5-E8BEC287EF71}"/>
    <dgm:cxn modelId="{9F824C7F-7B56-8143-9C93-5FD91FEB1187}" srcId="{26E57777-A1ED-8B45-BF12-B9032799FBCC}" destId="{F4FF35A8-CC59-CA4D-B0D0-3AACA32049E0}" srcOrd="1" destOrd="0" parTransId="{F70FF87D-BC74-B947-8024-AF68117A97D7}" sibTransId="{EA4BD54A-D102-CB46-BF6F-4308258EB4BC}"/>
    <dgm:cxn modelId="{8ABB9CDF-7F41-DA42-A704-5FB26825D7BB}" type="presOf" srcId="{B48D1E8A-8AF4-C14E-8220-8F48BC4C6138}" destId="{E15DB4A2-A30A-BB4D-94A8-0D7C4CFEEB92}" srcOrd="0" destOrd="0" presId="urn:microsoft.com/office/officeart/2005/8/layout/StepDownProcess"/>
    <dgm:cxn modelId="{2779E571-F9D1-774D-B81D-FAE217B9C240}" srcId="{0762866A-BB58-EA4D-A687-0AC309C5E515}" destId="{BB23BC58-E16D-DB42-955A-36920C45BB1F}" srcOrd="0" destOrd="0" parTransId="{C61639A3-1A63-884F-A2DE-ED2148F0AF57}" sibTransId="{4ECC0169-23A4-3049-AE8D-15C31DE3F054}"/>
    <dgm:cxn modelId="{085BC570-3036-3149-9DE2-D02F775D83B2}" type="presOf" srcId="{26E57777-A1ED-8B45-BF12-B9032799FBCC}" destId="{CF8E81C1-403F-C84A-920F-21687EBB0188}" srcOrd="0" destOrd="0" presId="urn:microsoft.com/office/officeart/2005/8/layout/StepDownProcess"/>
    <dgm:cxn modelId="{DD10F4A3-68E6-814E-AD1A-D1ED27A3508D}" type="presOf" srcId="{AB0E34C8-17A8-7B47-9D3F-E18D6DC7313F}" destId="{4385C998-6531-464B-AEC9-2AD85A6C81B9}" srcOrd="0" destOrd="0" presId="urn:microsoft.com/office/officeart/2005/8/layout/StepDownProcess"/>
    <dgm:cxn modelId="{79BBB0D2-7CD7-FA45-83A0-573761B4F962}" type="presOf" srcId="{3D45D6E9-1775-C143-9344-DE229933B630}" destId="{A2CF4475-51E6-FB42-B9E9-A82F0F2A6D43}" srcOrd="0" destOrd="0" presId="urn:microsoft.com/office/officeart/2005/8/layout/StepDownProcess"/>
    <dgm:cxn modelId="{C1F71EDC-BC29-B941-B264-17631697E469}" type="presOf" srcId="{DE4EA405-75CE-CC44-9F3C-EA6E4E35CD6C}" destId="{87B0561A-5069-C14A-923F-034A8402871B}" srcOrd="0" destOrd="0" presId="urn:microsoft.com/office/officeart/2005/8/layout/StepDownProcess"/>
    <dgm:cxn modelId="{9881D037-9F6C-F647-A866-E14762B2344D}" type="presOf" srcId="{3F2C42FF-E29B-FF45-9088-C2B4D7355E7A}" destId="{9B1E0DA5-8346-6841-8755-6C3882F501B8}" srcOrd="0" destOrd="0" presId="urn:microsoft.com/office/officeart/2005/8/layout/StepDownProcess"/>
    <dgm:cxn modelId="{5F47607B-A1ED-314E-BE2A-5BE91F6569E5}" type="presOf" srcId="{A880E993-BED1-4023-BED0-718EB6A36A74}" destId="{BFF695AE-5E64-FD4B-B3C3-39198D94EFCA}" srcOrd="0" destOrd="1" presId="urn:microsoft.com/office/officeart/2005/8/layout/StepDownProcess"/>
    <dgm:cxn modelId="{9ACBB640-6A89-B147-93E5-E60BFB70CAD6}" srcId="{AB0E34C8-17A8-7B47-9D3F-E18D6DC7313F}" destId="{3F2C42FF-E29B-FF45-9088-C2B4D7355E7A}" srcOrd="0" destOrd="0" parTransId="{3DFCC4FA-A2AF-374B-A85B-890B2400D501}" sibTransId="{23BF634D-E40F-CC40-AA2B-B6EC705B3570}"/>
    <dgm:cxn modelId="{EB0A4A62-B380-034E-9ADE-BD63F1EF07ED}" srcId="{DE4EA405-75CE-CC44-9F3C-EA6E4E35CD6C}" destId="{FD068875-F04B-EC4E-A8AD-0B834B711157}" srcOrd="4" destOrd="0" parTransId="{7CA6A0A9-E70E-B84E-808F-9D75C54624ED}" sibTransId="{F30D4F97-21F5-DA40-96B1-8E2AB00CC67C}"/>
    <dgm:cxn modelId="{F8F90F1F-0549-1545-A9A0-7F57B97E88E4}" srcId="{DE4EA405-75CE-CC44-9F3C-EA6E4E35CD6C}" destId="{26E57777-A1ED-8B45-BF12-B9032799FBCC}" srcOrd="2" destOrd="0" parTransId="{259267C2-1ED4-4140-8411-5C1A58542A91}" sibTransId="{8E4A054A-7DF8-E14F-96FC-517E5FCB04A7}"/>
    <dgm:cxn modelId="{EBADC8A0-2638-DA47-8A95-127516310CEE}" type="presOf" srcId="{9E4A1BA2-4343-BC4E-BF8F-FDD374004E01}" destId="{258FF3AF-46E9-4948-B555-73205D8D01BA}" srcOrd="0" destOrd="0" presId="urn:microsoft.com/office/officeart/2005/8/layout/StepDownProcess"/>
    <dgm:cxn modelId="{F874D0E4-2E4E-3849-A641-E78BEB5EFD60}" type="presOf" srcId="{FD068875-F04B-EC4E-A8AD-0B834B711157}" destId="{781A1D4E-B70A-4F48-A867-0E55060D9E05}" srcOrd="0" destOrd="0" presId="urn:microsoft.com/office/officeart/2005/8/layout/StepDownProcess"/>
    <dgm:cxn modelId="{78B781CB-87AF-D24C-B348-8827ADEC84A9}" srcId="{FD068875-F04B-EC4E-A8AD-0B834B711157}" destId="{43A08C12-DB4F-A84F-AE41-A7C83D6562C0}" srcOrd="0" destOrd="0" parTransId="{C7E8FD84-6338-C94A-8DE5-86E78C4B7B1E}" sibTransId="{9C378B67-19EA-5A4C-9E56-7BC64FF0D651}"/>
    <dgm:cxn modelId="{AE3DE8FB-E1E4-E944-AA43-AE1217F2E07D}" type="presOf" srcId="{BB23BC58-E16D-DB42-955A-36920C45BB1F}" destId="{39A3CE5E-AFA9-5244-B6E6-96746B2EC356}" srcOrd="0" destOrd="0" presId="urn:microsoft.com/office/officeart/2005/8/layout/StepDownProcess"/>
    <dgm:cxn modelId="{430BEF3D-B115-C04F-9BE9-551A928A8B73}" type="presOf" srcId="{F4FF35A8-CC59-CA4D-B0D0-3AACA32049E0}" destId="{258FF3AF-46E9-4948-B555-73205D8D01BA}" srcOrd="0" destOrd="1" presId="urn:microsoft.com/office/officeart/2005/8/layout/StepDownProcess"/>
    <dgm:cxn modelId="{2709698E-36F4-9440-8459-331BADEF7A40}" srcId="{B48D1E8A-8AF4-C14E-8220-8F48BC4C6138}" destId="{3D45D6E9-1775-C143-9344-DE229933B630}" srcOrd="0" destOrd="0" parTransId="{1AC8688E-FCAE-A94E-8BD9-FB3B9C7C747D}" sibTransId="{ACAEDF3F-B773-0C4C-8BF6-5EE54EBF5A4B}"/>
    <dgm:cxn modelId="{B57D185A-C8B5-8F4B-9AF7-19015DDCD9D0}" srcId="{DE4EA405-75CE-CC44-9F3C-EA6E4E35CD6C}" destId="{B48D1E8A-8AF4-C14E-8220-8F48BC4C6138}" srcOrd="1" destOrd="0" parTransId="{651D9751-F4EE-AB4D-BE4A-FEFAEF0C2419}" sibTransId="{0685FD63-7343-2844-8243-864925A760AA}"/>
    <dgm:cxn modelId="{8F6E667A-4483-7B44-B74C-F2BC373CDEE4}" srcId="{DE4EA405-75CE-CC44-9F3C-EA6E4E35CD6C}" destId="{0762866A-BB58-EA4D-A687-0AC309C5E515}" srcOrd="0" destOrd="0" parTransId="{8C8BE89E-CB30-8549-B0DD-1B43AF41FB55}" sibTransId="{CE300D63-910C-2F46-B427-073BB34B17F4}"/>
    <dgm:cxn modelId="{8C28933F-D1DA-B74C-944F-CD33BE776EC3}" type="presOf" srcId="{43A08C12-DB4F-A84F-AE41-A7C83D6562C0}" destId="{BFF695AE-5E64-FD4B-B3C3-39198D94EFCA}" srcOrd="0" destOrd="0" presId="urn:microsoft.com/office/officeart/2005/8/layout/StepDownProcess"/>
    <dgm:cxn modelId="{E9D3B528-E4D6-954B-A9B2-988F6BA2EAB1}" type="presParOf" srcId="{87B0561A-5069-C14A-923F-034A8402871B}" destId="{967E6673-0B6C-5540-A459-2A158B18EC53}" srcOrd="0" destOrd="0" presId="urn:microsoft.com/office/officeart/2005/8/layout/StepDownProcess"/>
    <dgm:cxn modelId="{BE08A1A4-4D27-D346-9BC7-36AECAE24CDE}" type="presParOf" srcId="{967E6673-0B6C-5540-A459-2A158B18EC53}" destId="{A0CBBF1D-5EB2-1749-87EF-23A99DBD16C8}" srcOrd="0" destOrd="0" presId="urn:microsoft.com/office/officeart/2005/8/layout/StepDownProcess"/>
    <dgm:cxn modelId="{30CADFE7-D234-714C-BC48-3B000FC2C55F}" type="presParOf" srcId="{967E6673-0B6C-5540-A459-2A158B18EC53}" destId="{287F0DF5-A391-DB44-A5A0-3BFBE651AB29}" srcOrd="1" destOrd="0" presId="urn:microsoft.com/office/officeart/2005/8/layout/StepDownProcess"/>
    <dgm:cxn modelId="{56E66D7F-4A5E-3744-9718-D2DFDC4512FC}" type="presParOf" srcId="{967E6673-0B6C-5540-A459-2A158B18EC53}" destId="{39A3CE5E-AFA9-5244-B6E6-96746B2EC356}" srcOrd="2" destOrd="0" presId="urn:microsoft.com/office/officeart/2005/8/layout/StepDownProcess"/>
    <dgm:cxn modelId="{E579CB58-50DF-9A41-A857-A5C4BE68345C}" type="presParOf" srcId="{87B0561A-5069-C14A-923F-034A8402871B}" destId="{327E1D60-8EB6-404A-A353-627900A993FD}" srcOrd="1" destOrd="0" presId="urn:microsoft.com/office/officeart/2005/8/layout/StepDownProcess"/>
    <dgm:cxn modelId="{F65DCEED-8190-704C-AB8C-5C4396509EFC}" type="presParOf" srcId="{87B0561A-5069-C14A-923F-034A8402871B}" destId="{C6FD2CA9-56A3-9B4A-BE64-EAD873FCAE44}" srcOrd="2" destOrd="0" presId="urn:microsoft.com/office/officeart/2005/8/layout/StepDownProcess"/>
    <dgm:cxn modelId="{B89C5D2F-247F-4E42-9195-00406DEE797C}" type="presParOf" srcId="{C6FD2CA9-56A3-9B4A-BE64-EAD873FCAE44}" destId="{321B305E-78EA-E14F-AF67-32C0AAD373AA}" srcOrd="0" destOrd="0" presId="urn:microsoft.com/office/officeart/2005/8/layout/StepDownProcess"/>
    <dgm:cxn modelId="{637AF1A7-B5C8-554D-B400-3E0A268F2DD3}" type="presParOf" srcId="{C6FD2CA9-56A3-9B4A-BE64-EAD873FCAE44}" destId="{E15DB4A2-A30A-BB4D-94A8-0D7C4CFEEB92}" srcOrd="1" destOrd="0" presId="urn:microsoft.com/office/officeart/2005/8/layout/StepDownProcess"/>
    <dgm:cxn modelId="{629CB28D-A20F-2E41-84CD-DF95E73D5899}" type="presParOf" srcId="{C6FD2CA9-56A3-9B4A-BE64-EAD873FCAE44}" destId="{A2CF4475-51E6-FB42-B9E9-A82F0F2A6D43}" srcOrd="2" destOrd="0" presId="urn:microsoft.com/office/officeart/2005/8/layout/StepDownProcess"/>
    <dgm:cxn modelId="{B96363AA-484E-ED44-9050-967A7930FF52}" type="presParOf" srcId="{87B0561A-5069-C14A-923F-034A8402871B}" destId="{3147D31B-2FE1-2F46-B5AA-2D300F48FD42}" srcOrd="3" destOrd="0" presId="urn:microsoft.com/office/officeart/2005/8/layout/StepDownProcess"/>
    <dgm:cxn modelId="{E5840CC9-F877-E746-A191-09271A977171}" type="presParOf" srcId="{87B0561A-5069-C14A-923F-034A8402871B}" destId="{544F2B55-0C41-5640-8963-F9DAAFBFC719}" srcOrd="4" destOrd="0" presId="urn:microsoft.com/office/officeart/2005/8/layout/StepDownProcess"/>
    <dgm:cxn modelId="{3EB18788-DDC1-174F-965A-EAB92862C44F}" type="presParOf" srcId="{544F2B55-0C41-5640-8963-F9DAAFBFC719}" destId="{4E60682C-3ABB-0345-B064-3749BA835908}" srcOrd="0" destOrd="0" presId="urn:microsoft.com/office/officeart/2005/8/layout/StepDownProcess"/>
    <dgm:cxn modelId="{92F52233-F9CF-8649-B385-E6FE90933984}" type="presParOf" srcId="{544F2B55-0C41-5640-8963-F9DAAFBFC719}" destId="{CF8E81C1-403F-C84A-920F-21687EBB0188}" srcOrd="1" destOrd="0" presId="urn:microsoft.com/office/officeart/2005/8/layout/StepDownProcess"/>
    <dgm:cxn modelId="{B6E97AD3-A1CF-DE4E-AD61-EB147DDDB21F}" type="presParOf" srcId="{544F2B55-0C41-5640-8963-F9DAAFBFC719}" destId="{258FF3AF-46E9-4948-B555-73205D8D01BA}" srcOrd="2" destOrd="0" presId="urn:microsoft.com/office/officeart/2005/8/layout/StepDownProcess"/>
    <dgm:cxn modelId="{EC9E3F98-E824-5347-A29C-74D40C539BB6}" type="presParOf" srcId="{87B0561A-5069-C14A-923F-034A8402871B}" destId="{4DFA6F45-9CEC-9245-AE20-B250BB3BEBBB}" srcOrd="5" destOrd="0" presId="urn:microsoft.com/office/officeart/2005/8/layout/StepDownProcess"/>
    <dgm:cxn modelId="{ABDA2A5B-AE38-8C4A-BDC9-57BE3D224B73}" type="presParOf" srcId="{87B0561A-5069-C14A-923F-034A8402871B}" destId="{E2F3ED59-E352-F943-A6B4-699F255864B6}" srcOrd="6" destOrd="0" presId="urn:microsoft.com/office/officeart/2005/8/layout/StepDownProcess"/>
    <dgm:cxn modelId="{6917874B-DFDA-C343-BCA5-AB08EAACE8F7}" type="presParOf" srcId="{E2F3ED59-E352-F943-A6B4-699F255864B6}" destId="{710A81B4-D974-3A4F-BF7B-1309FB713585}" srcOrd="0" destOrd="0" presId="urn:microsoft.com/office/officeart/2005/8/layout/StepDownProcess"/>
    <dgm:cxn modelId="{715FCCE0-3304-9E47-975B-EE003A3D0ED0}" type="presParOf" srcId="{E2F3ED59-E352-F943-A6B4-699F255864B6}" destId="{4385C998-6531-464B-AEC9-2AD85A6C81B9}" srcOrd="1" destOrd="0" presId="urn:microsoft.com/office/officeart/2005/8/layout/StepDownProcess"/>
    <dgm:cxn modelId="{A5D2DFCF-D30E-534E-AA94-824C47B237C2}" type="presParOf" srcId="{E2F3ED59-E352-F943-A6B4-699F255864B6}" destId="{9B1E0DA5-8346-6841-8755-6C3882F501B8}" srcOrd="2" destOrd="0" presId="urn:microsoft.com/office/officeart/2005/8/layout/StepDownProcess"/>
    <dgm:cxn modelId="{BD2C82CA-3CEC-D444-857F-B788EC35C34B}" type="presParOf" srcId="{87B0561A-5069-C14A-923F-034A8402871B}" destId="{BEE2D37F-C499-114A-9444-E06FA2DA764A}" srcOrd="7" destOrd="0" presId="urn:microsoft.com/office/officeart/2005/8/layout/StepDownProcess"/>
    <dgm:cxn modelId="{167F6E91-98F2-E142-AA84-C255BA3F270E}" type="presParOf" srcId="{87B0561A-5069-C14A-923F-034A8402871B}" destId="{CF8A7A24-2728-DF48-A5ED-7584E84D5B9D}" srcOrd="8" destOrd="0" presId="urn:microsoft.com/office/officeart/2005/8/layout/StepDownProcess"/>
    <dgm:cxn modelId="{64BE0E85-1F07-D847-BD9D-C8C681C68946}" type="presParOf" srcId="{CF8A7A24-2728-DF48-A5ED-7584E84D5B9D}" destId="{781A1D4E-B70A-4F48-A867-0E55060D9E05}" srcOrd="0" destOrd="0" presId="urn:microsoft.com/office/officeart/2005/8/layout/StepDownProcess"/>
    <dgm:cxn modelId="{E174E551-B48D-9246-9EA6-64785E20F737}" type="presParOf" srcId="{CF8A7A24-2728-DF48-A5ED-7584E84D5B9D}" destId="{BFF695AE-5E64-FD4B-B3C3-39198D94EFC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EA405-75CE-CC44-9F3C-EA6E4E35CD6C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BCBAE6-6CE3-8840-B1FE-56BD9F51A993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38BD8698-2CE9-AE41-A03D-F41B401A33CF}" type="par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9AE277C-4BD0-F241-98ED-4240659C5008}" type="sibTrans" cxnId="{F8A412D2-262C-A446-947F-A7C1263FB421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0B223CF-5DE8-2C4B-8355-13944CD47512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Recommendations</a:t>
          </a:r>
          <a:endParaRPr lang="lv-LV" sz="1400" noProof="0" dirty="0">
            <a:latin typeface="Arial"/>
            <a:cs typeface="Arial"/>
          </a:endParaRPr>
        </a:p>
      </dgm:t>
    </dgm:pt>
    <dgm:pt modelId="{06BFB75C-1355-0B4C-8756-FD1D7A28B3C4}" type="parTrans" cxnId="{336A847A-1A93-5F4B-A1DE-BFE183A6604F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0784876-D94D-B744-8A9E-3DD5432476B0}" type="sibTrans" cxnId="{336A847A-1A93-5F4B-A1DE-BFE183A6604F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B48D1E8A-8AF4-C14E-8220-8F48BC4C6138}">
      <dgm:prSet phldrT="[Text]"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651D9751-F4EE-AB4D-BE4A-FEFAEF0C2419}" type="par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0685FD63-7343-2844-8243-864925A760AA}" type="sibTrans" cxnId="{B57D185A-C8B5-8F4B-9AF7-19015DDCD9D0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56FA2CDC-AED1-AB48-80DB-EDF8FB977666}">
      <dgm:prSet phldrT="[Text]"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Presented to Board</a:t>
          </a:r>
          <a:endParaRPr lang="lv-LV" sz="1400" noProof="0" dirty="0">
            <a:latin typeface="Arial"/>
            <a:cs typeface="Arial"/>
          </a:endParaRPr>
        </a:p>
      </dgm:t>
    </dgm:pt>
    <dgm:pt modelId="{704AD95D-F58B-1B48-9DEE-F0D8A2DB1ECD}" type="parTrans" cxnId="{C63DF1FA-1101-D745-89CD-30ED8FBDE82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A84E591-8B9D-CD44-803C-D6D6FB5EC200}" type="sibTrans" cxnId="{C63DF1FA-1101-D745-89CD-30ED8FBDE82C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6E57777-A1ED-8B45-BF12-B9032799FBCC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259267C2-1ED4-4140-8411-5C1A58542A91}" type="par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E4A054A-7DF8-E14F-96FC-517E5FCB04A7}" type="sibTrans" cxnId="{F8F90F1F-0549-1545-A9A0-7F57B97E88E4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5FBFD54D-82E6-0643-9FDA-2630E41DF375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Accept / Reject</a:t>
          </a:r>
          <a:endParaRPr lang="lv-LV" sz="1400" noProof="0" dirty="0">
            <a:latin typeface="Arial"/>
            <a:cs typeface="Arial"/>
          </a:endParaRPr>
        </a:p>
      </dgm:t>
    </dgm:pt>
    <dgm:pt modelId="{BBF1A91E-18A5-CD46-8B5E-CA242E1FB18D}" type="parTrans" cxnId="{454034B4-4726-4340-BE83-BDEB0BD73F6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D00DCCC9-5399-9445-B1BA-C409AC2BD8BE}" type="sibTrans" cxnId="{454034B4-4726-4340-BE83-BDEB0BD73F6D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B9E1314-32A0-2D4F-9251-946128B4158B}">
      <dgm:prSet custT="1"/>
      <dgm:spPr/>
      <dgm:t>
        <a:bodyPr/>
        <a:lstStyle/>
        <a:p>
          <a:r>
            <a:rPr lang="lv-LV" sz="1400" b="1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b="1" noProof="0" dirty="0">
            <a:solidFill>
              <a:srgbClr val="0000FF"/>
            </a:solidFill>
            <a:latin typeface="Arial"/>
            <a:cs typeface="Arial"/>
          </a:endParaRPr>
        </a:p>
      </dgm:t>
    </dgm:pt>
    <dgm:pt modelId="{535E6987-F676-8C4D-8764-EE5291AB28E8}" type="parTrans" cxnId="{9D8F6F20-9450-4642-822C-5A9BE8A6063E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B856674-4953-4C49-997B-DCD64C1CF435}" type="sibTrans" cxnId="{9D8F6F20-9450-4642-822C-5A9BE8A6063E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AB0E34C8-17A8-7B47-9D3F-E18D6DC7313F}">
      <dgm:prSet phldrT="[Text]" custT="1"/>
      <dgm:spPr/>
      <dgm:t>
        <a:bodyPr/>
        <a:lstStyle/>
        <a:p>
          <a:r>
            <a:rPr lang="lv-LV" sz="1400" b="1" noProof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noProof="0" dirty="0">
            <a:latin typeface="Arial"/>
            <a:cs typeface="Arial"/>
          </a:endParaRPr>
        </a:p>
      </dgm:t>
    </dgm:pt>
    <dgm:pt modelId="{7C919CAC-14B5-3041-84A3-EA111D43B835}" type="par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1CC47B77-C228-434B-B396-175A64381944}" type="sibTrans" cxnId="{ABD54337-95AC-3446-B9BB-CB76A26E6349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3F2C42FF-E29B-FF45-9088-C2B4D7355E7A}">
      <dgm:prSet custT="1"/>
      <dgm:spPr/>
      <dgm:t>
        <a:bodyPr/>
        <a:lstStyle/>
        <a:p>
          <a:r>
            <a:rPr lang="lv-LV" sz="1400" noProof="0" dirty="0" smtClean="0">
              <a:latin typeface="Arial"/>
              <a:cs typeface="Arial"/>
            </a:rPr>
            <a:t>Next step</a:t>
          </a:r>
          <a:endParaRPr lang="lv-LV" sz="1400" noProof="0" dirty="0">
            <a:latin typeface="Arial"/>
            <a:cs typeface="Arial"/>
          </a:endParaRPr>
        </a:p>
      </dgm:t>
    </dgm:pt>
    <dgm:pt modelId="{3DFCC4FA-A2AF-374B-A85B-890B2400D501}" type="par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23BF634D-E40F-CC40-AA2B-B6EC705B3570}" type="sibTrans" cxnId="{9ACBB640-6A89-B147-93E5-E60BFB70CAD6}">
      <dgm:prSet/>
      <dgm:spPr/>
      <dgm:t>
        <a:bodyPr/>
        <a:lstStyle/>
        <a:p>
          <a:endParaRPr lang="lv-LV" sz="1400" noProof="0">
            <a:latin typeface="Arial"/>
            <a:cs typeface="Arial"/>
          </a:endParaRPr>
        </a:p>
      </dgm:t>
    </dgm:pt>
    <dgm:pt modelId="{87B0561A-5069-C14A-923F-034A8402871B}" type="pres">
      <dgm:prSet presAssocID="{DE4EA405-75CE-CC44-9F3C-EA6E4E35CD6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38BF7A3-814E-C24A-8B4D-2CEC4F29524F}" type="pres">
      <dgm:prSet presAssocID="{36BCBAE6-6CE3-8840-B1FE-56BD9F51A993}" presName="composite" presStyleCnt="0"/>
      <dgm:spPr/>
    </dgm:pt>
    <dgm:pt modelId="{18EDE5C2-A13B-3A4D-8AF8-93CF3F0D285B}" type="pres">
      <dgm:prSet presAssocID="{36BCBAE6-6CE3-8840-B1FE-56BD9F51A993}" presName="bentUpArrow1" presStyleLbl="alignImgPlace1" presStyleIdx="0" presStyleCnt="4" custLinFactNeighborX="-32950" custLinFactNeighborY="-39068"/>
      <dgm:spPr/>
    </dgm:pt>
    <dgm:pt modelId="{3A907AB6-F895-CC43-BCB9-DE7AD21EC9BB}" type="pres">
      <dgm:prSet presAssocID="{36BCBAE6-6CE3-8840-B1FE-56BD9F51A993}" presName="ParentText" presStyleLbl="node1" presStyleIdx="0" presStyleCnt="5" custScaleY="55148" custLinFactNeighborX="-35779" custLinFactNeighborY="-151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32A5F-62F8-C94B-993F-25E1FF4AA8C2}" type="pres">
      <dgm:prSet presAssocID="{36BCBAE6-6CE3-8840-B1FE-56BD9F51A993}" presName="ChildText" presStyleLbl="revTx" presStyleIdx="0" presStyleCnt="4" custScaleX="191265" custLinFactNeighborX="64195" custLinFactNeighborY="-12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9F6A2-A549-464C-90E9-0B134B1F9408}" type="pres">
      <dgm:prSet presAssocID="{39AE277C-4BD0-F241-98ED-4240659C5008}" presName="sibTrans" presStyleCnt="0"/>
      <dgm:spPr/>
    </dgm:pt>
    <dgm:pt modelId="{C6FD2CA9-56A3-9B4A-BE64-EAD873FCAE44}" type="pres">
      <dgm:prSet presAssocID="{B48D1E8A-8AF4-C14E-8220-8F48BC4C6138}" presName="composite" presStyleCnt="0"/>
      <dgm:spPr/>
    </dgm:pt>
    <dgm:pt modelId="{321B305E-78EA-E14F-AF67-32C0AAD373AA}" type="pres">
      <dgm:prSet presAssocID="{B48D1E8A-8AF4-C14E-8220-8F48BC4C6138}" presName="bentUpArrow1" presStyleLbl="alignImgPlace1" presStyleIdx="1" presStyleCnt="4" custLinFactNeighborX="-27167" custLinFactNeighborY="-47208"/>
      <dgm:spPr/>
    </dgm:pt>
    <dgm:pt modelId="{E15DB4A2-A30A-BB4D-94A8-0D7C4CFEEB92}" type="pres">
      <dgm:prSet presAssocID="{B48D1E8A-8AF4-C14E-8220-8F48BC4C6138}" presName="ParentText" presStyleLbl="node1" presStyleIdx="1" presStyleCnt="5" custScaleY="58542" custLinFactNeighborX="-27076" custLinFactNeighborY="-248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F4475-51E6-FB42-B9E9-A82F0F2A6D43}" type="pres">
      <dgm:prSet presAssocID="{B48D1E8A-8AF4-C14E-8220-8F48BC4C6138}" presName="ChildText" presStyleLbl="revTx" presStyleIdx="1" presStyleCnt="4" custScaleX="226524" custLinFactNeighborX="27920" custLinFactNeighborY="-273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47D31B-2FE1-2F46-B5AA-2D300F48FD42}" type="pres">
      <dgm:prSet presAssocID="{0685FD63-7343-2844-8243-864925A760AA}" presName="sibTrans" presStyleCnt="0"/>
      <dgm:spPr/>
    </dgm:pt>
    <dgm:pt modelId="{544F2B55-0C41-5640-8963-F9DAAFBFC719}" type="pres">
      <dgm:prSet presAssocID="{26E57777-A1ED-8B45-BF12-B9032799FBCC}" presName="composite" presStyleCnt="0"/>
      <dgm:spPr/>
    </dgm:pt>
    <dgm:pt modelId="{4E60682C-3ABB-0345-B064-3749BA835908}" type="pres">
      <dgm:prSet presAssocID="{26E57777-A1ED-8B45-BF12-B9032799FBCC}" presName="bentUpArrow1" presStyleLbl="alignImgPlace1" presStyleIdx="2" presStyleCnt="4" custLinFactNeighborX="-25738" custLinFactNeighborY="-63486"/>
      <dgm:spPr/>
    </dgm:pt>
    <dgm:pt modelId="{CF8E81C1-403F-C84A-920F-21687EBB0188}" type="pres">
      <dgm:prSet presAssocID="{26E57777-A1ED-8B45-BF12-B9032799FBCC}" presName="ParentText" presStyleLbl="node1" presStyleIdx="2" presStyleCnt="5" custScaleY="39758" custLinFactNeighborX="-22230" custLinFactNeighborY="-3159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8FF3AF-46E9-4948-B555-73205D8D01BA}" type="pres">
      <dgm:prSet presAssocID="{26E57777-A1ED-8B45-BF12-B9032799FBCC}" presName="ChildText" presStyleLbl="revTx" presStyleIdx="2" presStyleCnt="4" custScaleX="143465" custLinFactNeighborX="273" custLinFactNeighborY="-356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FA6F45-9CEC-9245-AE20-B250BB3BEBBB}" type="pres">
      <dgm:prSet presAssocID="{8E4A054A-7DF8-E14F-96FC-517E5FCB04A7}" presName="sibTrans" presStyleCnt="0"/>
      <dgm:spPr/>
    </dgm:pt>
    <dgm:pt modelId="{E2F3ED59-E352-F943-A6B4-699F255864B6}" type="pres">
      <dgm:prSet presAssocID="{AB0E34C8-17A8-7B47-9D3F-E18D6DC7313F}" presName="composite" presStyleCnt="0"/>
      <dgm:spPr/>
    </dgm:pt>
    <dgm:pt modelId="{710A81B4-D974-3A4F-BF7B-1309FB713585}" type="pres">
      <dgm:prSet presAssocID="{AB0E34C8-17A8-7B47-9D3F-E18D6DC7313F}" presName="bentUpArrow1" presStyleLbl="alignImgPlace1" presStyleIdx="3" presStyleCnt="4" custLinFactNeighborX="-17467" custLinFactNeighborY="-50792"/>
      <dgm:spPr/>
    </dgm:pt>
    <dgm:pt modelId="{4385C998-6531-464B-AEC9-2AD85A6C81B9}" type="pres">
      <dgm:prSet presAssocID="{AB0E34C8-17A8-7B47-9D3F-E18D6DC7313F}" presName="ParentText" presStyleLbl="node1" presStyleIdx="3" presStyleCnt="5" custScaleY="58542" custLinFactNeighborX="-27076" custLinFactNeighborY="-248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E0DA5-8346-6841-8755-6C3882F501B8}" type="pres">
      <dgm:prSet presAssocID="{AB0E34C8-17A8-7B47-9D3F-E18D6DC7313F}" presName="ChildText" presStyleLbl="revTx" presStyleIdx="3" presStyleCnt="4" custScaleX="136829" custScaleY="92623" custLinFactNeighborX="-12219" custLinFactNeighborY="-355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2D37F-C499-114A-9444-E06FA2DA764A}" type="pres">
      <dgm:prSet presAssocID="{1CC47B77-C228-434B-B396-175A64381944}" presName="sibTrans" presStyleCnt="0"/>
      <dgm:spPr/>
    </dgm:pt>
    <dgm:pt modelId="{FBAD88FF-856A-454E-BD6D-DCCBF877ED9B}" type="pres">
      <dgm:prSet presAssocID="{2B9E1314-32A0-2D4F-9251-946128B4158B}" presName="composite" presStyleCnt="0"/>
      <dgm:spPr/>
    </dgm:pt>
    <dgm:pt modelId="{29B23E25-AD7D-434D-9E99-249D4178DC25}" type="pres">
      <dgm:prSet presAssocID="{2B9E1314-32A0-2D4F-9251-946128B4158B}" presName="ParentText" presStyleLbl="node1" presStyleIdx="4" presStyleCnt="5" custScaleX="164797" custScaleY="66122" custLinFactNeighborX="-20263" custLinFactNeighborY="-340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7314DE-03DE-1F49-BE22-F98D40DB679C}" type="presOf" srcId="{3F2C42FF-E29B-FF45-9088-C2B4D7355E7A}" destId="{9B1E0DA5-8346-6841-8755-6C3882F501B8}" srcOrd="0" destOrd="0" presId="urn:microsoft.com/office/officeart/2005/8/layout/StepDownProcess"/>
    <dgm:cxn modelId="{F8F90F1F-0549-1545-A9A0-7F57B97E88E4}" srcId="{DE4EA405-75CE-CC44-9F3C-EA6E4E35CD6C}" destId="{26E57777-A1ED-8B45-BF12-B9032799FBCC}" srcOrd="2" destOrd="0" parTransId="{259267C2-1ED4-4140-8411-5C1A58542A91}" sibTransId="{8E4A054A-7DF8-E14F-96FC-517E5FCB04A7}"/>
    <dgm:cxn modelId="{336A847A-1A93-5F4B-A1DE-BFE183A6604F}" srcId="{36BCBAE6-6CE3-8840-B1FE-56BD9F51A993}" destId="{10B223CF-5DE8-2C4B-8355-13944CD47512}" srcOrd="0" destOrd="0" parTransId="{06BFB75C-1355-0B4C-8756-FD1D7A28B3C4}" sibTransId="{80784876-D94D-B744-8A9E-3DD5432476B0}"/>
    <dgm:cxn modelId="{F8A412D2-262C-A446-947F-A7C1263FB421}" srcId="{DE4EA405-75CE-CC44-9F3C-EA6E4E35CD6C}" destId="{36BCBAE6-6CE3-8840-B1FE-56BD9F51A993}" srcOrd="0" destOrd="0" parTransId="{38BD8698-2CE9-AE41-A03D-F41B401A33CF}" sibTransId="{39AE277C-4BD0-F241-98ED-4240659C5008}"/>
    <dgm:cxn modelId="{ABD54337-95AC-3446-B9BB-CB76A26E6349}" srcId="{DE4EA405-75CE-CC44-9F3C-EA6E4E35CD6C}" destId="{AB0E34C8-17A8-7B47-9D3F-E18D6DC7313F}" srcOrd="3" destOrd="0" parTransId="{7C919CAC-14B5-3041-84A3-EA111D43B835}" sibTransId="{1CC47B77-C228-434B-B396-175A64381944}"/>
    <dgm:cxn modelId="{9ACBB640-6A89-B147-93E5-E60BFB70CAD6}" srcId="{AB0E34C8-17A8-7B47-9D3F-E18D6DC7313F}" destId="{3F2C42FF-E29B-FF45-9088-C2B4D7355E7A}" srcOrd="0" destOrd="0" parTransId="{3DFCC4FA-A2AF-374B-A85B-890B2400D501}" sibTransId="{23BF634D-E40F-CC40-AA2B-B6EC705B3570}"/>
    <dgm:cxn modelId="{27025E4F-EB77-EA48-A103-EE271A17990A}" type="presOf" srcId="{B48D1E8A-8AF4-C14E-8220-8F48BC4C6138}" destId="{E15DB4A2-A30A-BB4D-94A8-0D7C4CFEEB92}" srcOrd="0" destOrd="0" presId="urn:microsoft.com/office/officeart/2005/8/layout/StepDownProcess"/>
    <dgm:cxn modelId="{C63DF1FA-1101-D745-89CD-30ED8FBDE82C}" srcId="{B48D1E8A-8AF4-C14E-8220-8F48BC4C6138}" destId="{56FA2CDC-AED1-AB48-80DB-EDF8FB977666}" srcOrd="0" destOrd="0" parTransId="{704AD95D-F58B-1B48-9DEE-F0D8A2DB1ECD}" sibTransId="{2A84E591-8B9D-CD44-803C-D6D6FB5EC200}"/>
    <dgm:cxn modelId="{BCEDAC10-B867-0C48-A647-D87D8FE02552}" type="presOf" srcId="{AB0E34C8-17A8-7B47-9D3F-E18D6DC7313F}" destId="{4385C998-6531-464B-AEC9-2AD85A6C81B9}" srcOrd="0" destOrd="0" presId="urn:microsoft.com/office/officeart/2005/8/layout/StepDownProcess"/>
    <dgm:cxn modelId="{5D9AB7D7-7B31-1342-8ECD-0C073476E9FE}" type="presOf" srcId="{5FBFD54D-82E6-0643-9FDA-2630E41DF375}" destId="{258FF3AF-46E9-4948-B555-73205D8D01BA}" srcOrd="0" destOrd="0" presId="urn:microsoft.com/office/officeart/2005/8/layout/StepDownProcess"/>
    <dgm:cxn modelId="{4FE74DBD-0D24-0C4D-92C3-47B39AFFE62B}" type="presOf" srcId="{56FA2CDC-AED1-AB48-80DB-EDF8FB977666}" destId="{A2CF4475-51E6-FB42-B9E9-A82F0F2A6D43}" srcOrd="0" destOrd="0" presId="urn:microsoft.com/office/officeart/2005/8/layout/StepDownProcess"/>
    <dgm:cxn modelId="{59B69A12-E935-FB4F-BA31-C8C12409CB76}" type="presOf" srcId="{DE4EA405-75CE-CC44-9F3C-EA6E4E35CD6C}" destId="{87B0561A-5069-C14A-923F-034A8402871B}" srcOrd="0" destOrd="0" presId="urn:microsoft.com/office/officeart/2005/8/layout/StepDownProcess"/>
    <dgm:cxn modelId="{9D8F6F20-9450-4642-822C-5A9BE8A6063E}" srcId="{DE4EA405-75CE-CC44-9F3C-EA6E4E35CD6C}" destId="{2B9E1314-32A0-2D4F-9251-946128B4158B}" srcOrd="4" destOrd="0" parTransId="{535E6987-F676-8C4D-8764-EE5291AB28E8}" sibTransId="{3B856674-4953-4C49-997B-DCD64C1CF435}"/>
    <dgm:cxn modelId="{59A8DB29-E9B0-8D49-80E9-F6583AD9984A}" type="presOf" srcId="{2B9E1314-32A0-2D4F-9251-946128B4158B}" destId="{29B23E25-AD7D-434D-9E99-249D4178DC25}" srcOrd="0" destOrd="0" presId="urn:microsoft.com/office/officeart/2005/8/layout/StepDownProcess"/>
    <dgm:cxn modelId="{E6001C29-D7EE-EA44-8F46-39459F52F498}" type="presOf" srcId="{26E57777-A1ED-8B45-BF12-B9032799FBCC}" destId="{CF8E81C1-403F-C84A-920F-21687EBB0188}" srcOrd="0" destOrd="0" presId="urn:microsoft.com/office/officeart/2005/8/layout/StepDownProcess"/>
    <dgm:cxn modelId="{C2237ABC-AB06-1C4F-9482-0020392D7A84}" type="presOf" srcId="{36BCBAE6-6CE3-8840-B1FE-56BD9F51A993}" destId="{3A907AB6-F895-CC43-BCB9-DE7AD21EC9BB}" srcOrd="0" destOrd="0" presId="urn:microsoft.com/office/officeart/2005/8/layout/StepDownProcess"/>
    <dgm:cxn modelId="{454034B4-4726-4340-BE83-BDEB0BD73F6D}" srcId="{26E57777-A1ED-8B45-BF12-B9032799FBCC}" destId="{5FBFD54D-82E6-0643-9FDA-2630E41DF375}" srcOrd="0" destOrd="0" parTransId="{BBF1A91E-18A5-CD46-8B5E-CA242E1FB18D}" sibTransId="{D00DCCC9-5399-9445-B1BA-C409AC2BD8BE}"/>
    <dgm:cxn modelId="{B57D185A-C8B5-8F4B-9AF7-19015DDCD9D0}" srcId="{DE4EA405-75CE-CC44-9F3C-EA6E4E35CD6C}" destId="{B48D1E8A-8AF4-C14E-8220-8F48BC4C6138}" srcOrd="1" destOrd="0" parTransId="{651D9751-F4EE-AB4D-BE4A-FEFAEF0C2419}" sibTransId="{0685FD63-7343-2844-8243-864925A760AA}"/>
    <dgm:cxn modelId="{89248EF5-74DB-9E49-B94F-A424A5922161}" type="presOf" srcId="{10B223CF-5DE8-2C4B-8355-13944CD47512}" destId="{70632A5F-62F8-C94B-993F-25E1FF4AA8C2}" srcOrd="0" destOrd="0" presId="urn:microsoft.com/office/officeart/2005/8/layout/StepDownProcess"/>
    <dgm:cxn modelId="{9E09B8F0-F554-414F-A7E3-3B90CE6657FD}" type="presParOf" srcId="{87B0561A-5069-C14A-923F-034A8402871B}" destId="{B38BF7A3-814E-C24A-8B4D-2CEC4F29524F}" srcOrd="0" destOrd="0" presId="urn:microsoft.com/office/officeart/2005/8/layout/StepDownProcess"/>
    <dgm:cxn modelId="{919F3007-FA5B-904D-A7B0-91EF82515B59}" type="presParOf" srcId="{B38BF7A3-814E-C24A-8B4D-2CEC4F29524F}" destId="{18EDE5C2-A13B-3A4D-8AF8-93CF3F0D285B}" srcOrd="0" destOrd="0" presId="urn:microsoft.com/office/officeart/2005/8/layout/StepDownProcess"/>
    <dgm:cxn modelId="{CCF63835-5CCF-1442-B58F-A708CA966F63}" type="presParOf" srcId="{B38BF7A3-814E-C24A-8B4D-2CEC4F29524F}" destId="{3A907AB6-F895-CC43-BCB9-DE7AD21EC9BB}" srcOrd="1" destOrd="0" presId="urn:microsoft.com/office/officeart/2005/8/layout/StepDownProcess"/>
    <dgm:cxn modelId="{23939A11-3EF8-9B47-9775-0A33FF79363F}" type="presParOf" srcId="{B38BF7A3-814E-C24A-8B4D-2CEC4F29524F}" destId="{70632A5F-62F8-C94B-993F-25E1FF4AA8C2}" srcOrd="2" destOrd="0" presId="urn:microsoft.com/office/officeart/2005/8/layout/StepDownProcess"/>
    <dgm:cxn modelId="{B75D407F-5A5E-5148-8EE4-AE91475FDF42}" type="presParOf" srcId="{87B0561A-5069-C14A-923F-034A8402871B}" destId="{2329F6A2-A549-464C-90E9-0B134B1F9408}" srcOrd="1" destOrd="0" presId="urn:microsoft.com/office/officeart/2005/8/layout/StepDownProcess"/>
    <dgm:cxn modelId="{61B76B58-B85E-0642-B7DF-5B880B5FB263}" type="presParOf" srcId="{87B0561A-5069-C14A-923F-034A8402871B}" destId="{C6FD2CA9-56A3-9B4A-BE64-EAD873FCAE44}" srcOrd="2" destOrd="0" presId="urn:microsoft.com/office/officeart/2005/8/layout/StepDownProcess"/>
    <dgm:cxn modelId="{BCB75B1E-8DA7-C048-8E46-DD59F348A374}" type="presParOf" srcId="{C6FD2CA9-56A3-9B4A-BE64-EAD873FCAE44}" destId="{321B305E-78EA-E14F-AF67-32C0AAD373AA}" srcOrd="0" destOrd="0" presId="urn:microsoft.com/office/officeart/2005/8/layout/StepDownProcess"/>
    <dgm:cxn modelId="{923398C7-60E9-7D4C-9A49-E8BD4B502578}" type="presParOf" srcId="{C6FD2CA9-56A3-9B4A-BE64-EAD873FCAE44}" destId="{E15DB4A2-A30A-BB4D-94A8-0D7C4CFEEB92}" srcOrd="1" destOrd="0" presId="urn:microsoft.com/office/officeart/2005/8/layout/StepDownProcess"/>
    <dgm:cxn modelId="{B3A9F5D8-28DE-B241-B53F-B60C46EB776B}" type="presParOf" srcId="{C6FD2CA9-56A3-9B4A-BE64-EAD873FCAE44}" destId="{A2CF4475-51E6-FB42-B9E9-A82F0F2A6D43}" srcOrd="2" destOrd="0" presId="urn:microsoft.com/office/officeart/2005/8/layout/StepDownProcess"/>
    <dgm:cxn modelId="{09B2804B-B846-DD4F-950F-5897E33C14FB}" type="presParOf" srcId="{87B0561A-5069-C14A-923F-034A8402871B}" destId="{3147D31B-2FE1-2F46-B5AA-2D300F48FD42}" srcOrd="3" destOrd="0" presId="urn:microsoft.com/office/officeart/2005/8/layout/StepDownProcess"/>
    <dgm:cxn modelId="{9B452157-7AB5-FD4F-A451-0EE717B66A7A}" type="presParOf" srcId="{87B0561A-5069-C14A-923F-034A8402871B}" destId="{544F2B55-0C41-5640-8963-F9DAAFBFC719}" srcOrd="4" destOrd="0" presId="urn:microsoft.com/office/officeart/2005/8/layout/StepDownProcess"/>
    <dgm:cxn modelId="{94A11264-0FC4-EC42-AEA1-68472FD57EB9}" type="presParOf" srcId="{544F2B55-0C41-5640-8963-F9DAAFBFC719}" destId="{4E60682C-3ABB-0345-B064-3749BA835908}" srcOrd="0" destOrd="0" presId="urn:microsoft.com/office/officeart/2005/8/layout/StepDownProcess"/>
    <dgm:cxn modelId="{3F8EED0A-9EA0-1647-B887-D7E9146507D9}" type="presParOf" srcId="{544F2B55-0C41-5640-8963-F9DAAFBFC719}" destId="{CF8E81C1-403F-C84A-920F-21687EBB0188}" srcOrd="1" destOrd="0" presId="urn:microsoft.com/office/officeart/2005/8/layout/StepDownProcess"/>
    <dgm:cxn modelId="{3307FD89-3ED5-6A4C-B347-4C7F88EB150F}" type="presParOf" srcId="{544F2B55-0C41-5640-8963-F9DAAFBFC719}" destId="{258FF3AF-46E9-4948-B555-73205D8D01BA}" srcOrd="2" destOrd="0" presId="urn:microsoft.com/office/officeart/2005/8/layout/StepDownProcess"/>
    <dgm:cxn modelId="{7B98116E-8D59-FE4E-9760-B46397662277}" type="presParOf" srcId="{87B0561A-5069-C14A-923F-034A8402871B}" destId="{4DFA6F45-9CEC-9245-AE20-B250BB3BEBBB}" srcOrd="5" destOrd="0" presId="urn:microsoft.com/office/officeart/2005/8/layout/StepDownProcess"/>
    <dgm:cxn modelId="{27D7862A-D113-0146-9937-7A6ADB143777}" type="presParOf" srcId="{87B0561A-5069-C14A-923F-034A8402871B}" destId="{E2F3ED59-E352-F943-A6B4-699F255864B6}" srcOrd="6" destOrd="0" presId="urn:microsoft.com/office/officeart/2005/8/layout/StepDownProcess"/>
    <dgm:cxn modelId="{E19959FB-853E-254A-A45E-0216FAD593FF}" type="presParOf" srcId="{E2F3ED59-E352-F943-A6B4-699F255864B6}" destId="{710A81B4-D974-3A4F-BF7B-1309FB713585}" srcOrd="0" destOrd="0" presId="urn:microsoft.com/office/officeart/2005/8/layout/StepDownProcess"/>
    <dgm:cxn modelId="{B658E596-9B59-9145-B7BD-F6B9787E6FA7}" type="presParOf" srcId="{E2F3ED59-E352-F943-A6B4-699F255864B6}" destId="{4385C998-6531-464B-AEC9-2AD85A6C81B9}" srcOrd="1" destOrd="0" presId="urn:microsoft.com/office/officeart/2005/8/layout/StepDownProcess"/>
    <dgm:cxn modelId="{6DA27B50-0112-8C4F-A605-4DBFFBA57C61}" type="presParOf" srcId="{E2F3ED59-E352-F943-A6B4-699F255864B6}" destId="{9B1E0DA5-8346-6841-8755-6C3882F501B8}" srcOrd="2" destOrd="0" presId="urn:microsoft.com/office/officeart/2005/8/layout/StepDownProcess"/>
    <dgm:cxn modelId="{282E267D-C58A-524E-A448-2C1EB947074B}" type="presParOf" srcId="{87B0561A-5069-C14A-923F-034A8402871B}" destId="{BEE2D37F-C499-114A-9444-E06FA2DA764A}" srcOrd="7" destOrd="0" presId="urn:microsoft.com/office/officeart/2005/8/layout/StepDownProcess"/>
    <dgm:cxn modelId="{49AF6DDF-D2A9-614D-BE56-262FDC14CDF7}" type="presParOf" srcId="{87B0561A-5069-C14A-923F-034A8402871B}" destId="{FBAD88FF-856A-454E-BD6D-DCCBF877ED9B}" srcOrd="8" destOrd="0" presId="urn:microsoft.com/office/officeart/2005/8/layout/StepDownProcess"/>
    <dgm:cxn modelId="{0EC90D45-E9B6-E247-BE53-DBCBF5A8C557}" type="presParOf" srcId="{FBAD88FF-856A-454E-BD6D-DCCBF877ED9B}" destId="{29B23E25-AD7D-434D-9E99-249D4178DC25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7FCEB-79F1-A84C-9F10-6D240FCA5C73}">
      <dsp:nvSpPr>
        <dsp:cNvPr id="0" name=""/>
        <dsp:cNvSpPr/>
      </dsp:nvSpPr>
      <dsp:spPr>
        <a:xfrm>
          <a:off x="2960935" y="2446862"/>
          <a:ext cx="1915417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1915417" y="310602"/>
              </a:lnTo>
              <a:lnTo>
                <a:pt x="1915417" y="4557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FD8C9-C324-7F49-93DB-AB823EB65E9A}">
      <dsp:nvSpPr>
        <dsp:cNvPr id="0" name=""/>
        <dsp:cNvSpPr/>
      </dsp:nvSpPr>
      <dsp:spPr>
        <a:xfrm>
          <a:off x="2915215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1E549-9646-9345-B010-08C0B55F7300}">
      <dsp:nvSpPr>
        <dsp:cNvPr id="0" name=""/>
        <dsp:cNvSpPr/>
      </dsp:nvSpPr>
      <dsp:spPr>
        <a:xfrm>
          <a:off x="1045517" y="2446862"/>
          <a:ext cx="1915417" cy="455782"/>
        </a:xfrm>
        <a:custGeom>
          <a:avLst/>
          <a:gdLst/>
          <a:ahLst/>
          <a:cxnLst/>
          <a:rect l="0" t="0" r="0" b="0"/>
          <a:pathLst>
            <a:path>
              <a:moveTo>
                <a:pt x="1915417" y="0"/>
              </a:moveTo>
              <a:lnTo>
                <a:pt x="1915417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DE774-B29E-4049-8177-B0D6E16E2A53}">
      <dsp:nvSpPr>
        <dsp:cNvPr id="0" name=""/>
        <dsp:cNvSpPr/>
      </dsp:nvSpPr>
      <dsp:spPr>
        <a:xfrm>
          <a:off x="2003226" y="995933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957708" y="310602"/>
              </a:lnTo>
              <a:lnTo>
                <a:pt x="957708" y="4557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9E396-9282-DB4C-8234-F8BDD0D7EB48}">
      <dsp:nvSpPr>
        <dsp:cNvPr id="0" name=""/>
        <dsp:cNvSpPr/>
      </dsp:nvSpPr>
      <dsp:spPr>
        <a:xfrm>
          <a:off x="1045517" y="995933"/>
          <a:ext cx="957708" cy="455782"/>
        </a:xfrm>
        <a:custGeom>
          <a:avLst/>
          <a:gdLst/>
          <a:ahLst/>
          <a:cxnLst/>
          <a:rect l="0" t="0" r="0" b="0"/>
          <a:pathLst>
            <a:path>
              <a:moveTo>
                <a:pt x="957708" y="0"/>
              </a:moveTo>
              <a:lnTo>
                <a:pt x="957708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63E83-3561-894B-AF88-5205C804A214}">
      <dsp:nvSpPr>
        <dsp:cNvPr id="0" name=""/>
        <dsp:cNvSpPr/>
      </dsp:nvSpPr>
      <dsp:spPr>
        <a:xfrm>
          <a:off x="1219646" y="786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16BC24-3764-1A40-B4E5-48C3F7FF6E67}">
      <dsp:nvSpPr>
        <dsp:cNvPr id="0" name=""/>
        <dsp:cNvSpPr/>
      </dsp:nvSpPr>
      <dsp:spPr>
        <a:xfrm>
          <a:off x="1393775" y="166208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FF0000"/>
              </a:solidFill>
            </a:rPr>
            <a:t>CanCham members</a:t>
          </a:r>
          <a:endParaRPr lang="en-US" sz="1900" b="1" kern="1200" dirty="0">
            <a:solidFill>
              <a:srgbClr val="FF0000"/>
            </a:solidFill>
          </a:endParaRPr>
        </a:p>
      </dsp:txBody>
      <dsp:txXfrm>
        <a:off x="1422922" y="195355"/>
        <a:ext cx="1508866" cy="936852"/>
      </dsp:txXfrm>
    </dsp:sp>
    <dsp:sp modelId="{C618B646-B5DF-0047-84FC-1A371ACB1AAF}">
      <dsp:nvSpPr>
        <dsp:cNvPr id="0" name=""/>
        <dsp:cNvSpPr/>
      </dsp:nvSpPr>
      <dsp:spPr>
        <a:xfrm>
          <a:off x="261937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F55ADC-8D4B-A54A-A27E-4C5A849AFE12}">
      <dsp:nvSpPr>
        <dsp:cNvPr id="0" name=""/>
        <dsp:cNvSpPr/>
      </dsp:nvSpPr>
      <dsp:spPr>
        <a:xfrm>
          <a:off x="436066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Advisory Council</a:t>
          </a:r>
          <a:endParaRPr lang="en-US" sz="1900" kern="1200" dirty="0"/>
        </a:p>
      </dsp:txBody>
      <dsp:txXfrm>
        <a:off x="465213" y="1646284"/>
        <a:ext cx="1508866" cy="936852"/>
      </dsp:txXfrm>
    </dsp:sp>
    <dsp:sp modelId="{796223A3-C6BF-5B43-AACF-4BA686252E35}">
      <dsp:nvSpPr>
        <dsp:cNvPr id="0" name=""/>
        <dsp:cNvSpPr/>
      </dsp:nvSpPr>
      <dsp:spPr>
        <a:xfrm>
          <a:off x="2177355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B6A83A-8037-B348-A57A-66C1A2E6CA0F}">
      <dsp:nvSpPr>
        <dsp:cNvPr id="0" name=""/>
        <dsp:cNvSpPr/>
      </dsp:nvSpPr>
      <dsp:spPr>
        <a:xfrm>
          <a:off x="2351484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FF0000"/>
              </a:solidFill>
            </a:rPr>
            <a:t>Governance work group</a:t>
          </a:r>
          <a:endParaRPr lang="en-US" sz="1900" b="1" kern="1200" dirty="0">
            <a:solidFill>
              <a:srgbClr val="FF0000"/>
            </a:solidFill>
          </a:endParaRPr>
        </a:p>
      </dsp:txBody>
      <dsp:txXfrm>
        <a:off x="2380631" y="1646284"/>
        <a:ext cx="1508866" cy="936852"/>
      </dsp:txXfrm>
    </dsp:sp>
    <dsp:sp modelId="{147A19DA-D267-DF49-952F-423FE8CC65DE}">
      <dsp:nvSpPr>
        <dsp:cNvPr id="0" name=""/>
        <dsp:cNvSpPr/>
      </dsp:nvSpPr>
      <dsp:spPr>
        <a:xfrm>
          <a:off x="261937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E844AF-5D7D-7347-A4FA-623C448643D8}">
      <dsp:nvSpPr>
        <dsp:cNvPr id="0" name=""/>
        <dsp:cNvSpPr/>
      </dsp:nvSpPr>
      <dsp:spPr>
        <a:xfrm>
          <a:off x="436066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FICIL</a:t>
          </a:r>
          <a:endParaRPr lang="en-US" sz="1900" kern="1200" dirty="0"/>
        </a:p>
      </dsp:txBody>
      <dsp:txXfrm>
        <a:off x="465213" y="3097213"/>
        <a:ext cx="1508866" cy="936852"/>
      </dsp:txXfrm>
    </dsp:sp>
    <dsp:sp modelId="{38FD6DF0-99A1-344E-ADC3-D952130732B4}">
      <dsp:nvSpPr>
        <dsp:cNvPr id="0" name=""/>
        <dsp:cNvSpPr/>
      </dsp:nvSpPr>
      <dsp:spPr>
        <a:xfrm>
          <a:off x="2177355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D9DD9D-E20C-5E4D-927E-E077D7A4F187}">
      <dsp:nvSpPr>
        <dsp:cNvPr id="0" name=""/>
        <dsp:cNvSpPr/>
      </dsp:nvSpPr>
      <dsp:spPr>
        <a:xfrm>
          <a:off x="2351484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FF0000"/>
              </a:solidFill>
            </a:rPr>
            <a:t>Political Parties</a:t>
          </a:r>
          <a:endParaRPr lang="en-US" sz="1900" b="1" kern="1200" dirty="0">
            <a:solidFill>
              <a:srgbClr val="FF0000"/>
            </a:solidFill>
          </a:endParaRPr>
        </a:p>
      </dsp:txBody>
      <dsp:txXfrm>
        <a:off x="2380631" y="3097213"/>
        <a:ext cx="1508866" cy="936852"/>
      </dsp:txXfrm>
    </dsp:sp>
    <dsp:sp modelId="{8D563384-D78F-3F4F-9A33-4CC55E54BCEE}">
      <dsp:nvSpPr>
        <dsp:cNvPr id="0" name=""/>
        <dsp:cNvSpPr/>
      </dsp:nvSpPr>
      <dsp:spPr>
        <a:xfrm>
          <a:off x="4092773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F63991-9806-E74C-9141-8B7A60EDB466}">
      <dsp:nvSpPr>
        <dsp:cNvPr id="0" name=""/>
        <dsp:cNvSpPr/>
      </dsp:nvSpPr>
      <dsp:spPr>
        <a:xfrm>
          <a:off x="4266902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Other Organizations</a:t>
          </a:r>
          <a:endParaRPr lang="en-US" sz="1900" kern="1200" dirty="0"/>
        </a:p>
      </dsp:txBody>
      <dsp:txXfrm>
        <a:off x="4296049" y="3097213"/>
        <a:ext cx="1508866" cy="936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04ABC-39D0-304E-824C-0366AB7C38D1}">
      <dsp:nvSpPr>
        <dsp:cNvPr id="0" name=""/>
        <dsp:cNvSpPr/>
      </dsp:nvSpPr>
      <dsp:spPr>
        <a:xfrm rot="5400000">
          <a:off x="340077" y="1819552"/>
          <a:ext cx="1228862" cy="11894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D28AB5-3AA3-154F-AFC3-7F160F562561}">
      <dsp:nvSpPr>
        <dsp:cNvPr id="0" name=""/>
        <dsp:cNvSpPr/>
      </dsp:nvSpPr>
      <dsp:spPr>
        <a:xfrm>
          <a:off x="0" y="725921"/>
          <a:ext cx="2799579" cy="96745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CanCham</a:t>
          </a:r>
          <a:endParaRPr lang="lv-LV" sz="1400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47236" y="773157"/>
        <a:ext cx="2705107" cy="872981"/>
      </dsp:txXfrm>
    </dsp:sp>
    <dsp:sp modelId="{C404D6A8-A85D-3E4D-BE0C-2496E7BC67EB}">
      <dsp:nvSpPr>
        <dsp:cNvPr id="0" name=""/>
        <dsp:cNvSpPr/>
      </dsp:nvSpPr>
      <dsp:spPr>
        <a:xfrm>
          <a:off x="2884516" y="597144"/>
          <a:ext cx="2902027" cy="1338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b="0" kern="1200" noProof="0" dirty="0" smtClean="0">
              <a:latin typeface="Arial"/>
              <a:cs typeface="Arial"/>
            </a:rPr>
            <a:t>Submits submissions from members</a:t>
          </a:r>
          <a:endParaRPr lang="lv-LV" sz="1400" b="0" kern="1200" noProof="0" dirty="0">
            <a:latin typeface="Arial"/>
            <a:cs typeface="Arial"/>
          </a:endParaRPr>
        </a:p>
      </dsp:txBody>
      <dsp:txXfrm>
        <a:off x="2884516" y="597144"/>
        <a:ext cx="2902027" cy="1338455"/>
      </dsp:txXfrm>
    </dsp:sp>
    <dsp:sp modelId="{18EDE5C2-A13B-3A4D-8AF8-93CF3F0D285B}">
      <dsp:nvSpPr>
        <dsp:cNvPr id="0" name=""/>
        <dsp:cNvSpPr/>
      </dsp:nvSpPr>
      <dsp:spPr>
        <a:xfrm rot="5400000">
          <a:off x="1676817" y="3077123"/>
          <a:ext cx="1281521" cy="137928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907AB6-F895-CC43-BCB9-DE7AD21EC9BB}">
      <dsp:nvSpPr>
        <dsp:cNvPr id="0" name=""/>
        <dsp:cNvSpPr/>
      </dsp:nvSpPr>
      <dsp:spPr>
        <a:xfrm>
          <a:off x="1330582" y="2210639"/>
          <a:ext cx="2365828" cy="91325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Political Party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1375171" y="2255228"/>
        <a:ext cx="2276650" cy="824074"/>
      </dsp:txXfrm>
    </dsp:sp>
    <dsp:sp modelId="{70632A5F-62F8-C94B-993F-25E1FF4AA8C2}">
      <dsp:nvSpPr>
        <dsp:cNvPr id="0" name=""/>
        <dsp:cNvSpPr/>
      </dsp:nvSpPr>
      <dsp:spPr>
        <a:xfrm>
          <a:off x="4059153" y="1875636"/>
          <a:ext cx="3151818" cy="1338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Processes submissions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Provides feedback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059153" y="1875636"/>
        <a:ext cx="3151818" cy="1338455"/>
      </dsp:txXfrm>
    </dsp:sp>
    <dsp:sp modelId="{A4A991BD-D438-D346-A95B-D439257521F6}">
      <dsp:nvSpPr>
        <dsp:cNvPr id="0" name=""/>
        <dsp:cNvSpPr/>
      </dsp:nvSpPr>
      <dsp:spPr>
        <a:xfrm>
          <a:off x="2858432" y="3595813"/>
          <a:ext cx="2918273" cy="99202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FF"/>
              </a:solidFill>
              <a:latin typeface="Arial"/>
              <a:cs typeface="Arial"/>
            </a:rPr>
            <a:t>CanCham</a:t>
          </a:r>
          <a:endParaRPr lang="en-US" sz="1400" b="1" kern="120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906868" y="3644249"/>
        <a:ext cx="2821401" cy="895156"/>
      </dsp:txXfrm>
    </dsp:sp>
    <dsp:sp modelId="{B579AFC5-E12F-3740-ACDB-D4D6ACD2012E}">
      <dsp:nvSpPr>
        <dsp:cNvPr id="0" name=""/>
        <dsp:cNvSpPr/>
      </dsp:nvSpPr>
      <dsp:spPr>
        <a:xfrm>
          <a:off x="5934712" y="3378188"/>
          <a:ext cx="1720678" cy="1338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Informs members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5934712" y="3378188"/>
        <a:ext cx="1720678" cy="13384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04ABC-39D0-304E-824C-0366AB7C38D1}">
      <dsp:nvSpPr>
        <dsp:cNvPr id="0" name=""/>
        <dsp:cNvSpPr/>
      </dsp:nvSpPr>
      <dsp:spPr>
        <a:xfrm rot="5400000">
          <a:off x="155281" y="582351"/>
          <a:ext cx="556390" cy="72441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D28AB5-3AA3-154F-AFC3-7F160F562561}">
      <dsp:nvSpPr>
        <dsp:cNvPr id="0" name=""/>
        <dsp:cNvSpPr/>
      </dsp:nvSpPr>
      <dsp:spPr>
        <a:xfrm>
          <a:off x="0" y="180117"/>
          <a:ext cx="1267562" cy="43803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Author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Submission</a:t>
          </a:r>
          <a:endParaRPr lang="lv-LV" sz="1400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1387" y="201504"/>
        <a:ext cx="1224788" cy="395258"/>
      </dsp:txXfrm>
    </dsp:sp>
    <dsp:sp modelId="{C404D6A8-A85D-3E4D-BE0C-2496E7BC67EB}">
      <dsp:nvSpPr>
        <dsp:cNvPr id="0" name=""/>
        <dsp:cNvSpPr/>
      </dsp:nvSpPr>
      <dsp:spPr>
        <a:xfrm>
          <a:off x="1290036" y="75809"/>
          <a:ext cx="1655195" cy="606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b="0" kern="1200" noProof="0" dirty="0" smtClean="0">
              <a:latin typeface="Arial"/>
              <a:cs typeface="Arial"/>
            </a:rPr>
            <a:t>Fill in form</a:t>
          </a:r>
          <a:endParaRPr lang="lv-LV" sz="1400" b="0" kern="1200" noProof="0" dirty="0">
            <a:latin typeface="Arial"/>
            <a:cs typeface="Arial"/>
          </a:endParaRPr>
        </a:p>
      </dsp:txBody>
      <dsp:txXfrm>
        <a:off x="1290036" y="75809"/>
        <a:ext cx="1655195" cy="606010"/>
      </dsp:txXfrm>
    </dsp:sp>
    <dsp:sp modelId="{18EDE5C2-A13B-3A4D-8AF8-93CF3F0D285B}">
      <dsp:nvSpPr>
        <dsp:cNvPr id="0" name=""/>
        <dsp:cNvSpPr/>
      </dsp:nvSpPr>
      <dsp:spPr>
        <a:xfrm rot="5400000">
          <a:off x="1079150" y="1014619"/>
          <a:ext cx="630539" cy="9090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907AB6-F895-CC43-BCB9-DE7AD21EC9BB}">
      <dsp:nvSpPr>
        <dsp:cNvPr id="0" name=""/>
        <dsp:cNvSpPr/>
      </dsp:nvSpPr>
      <dsp:spPr>
        <a:xfrm>
          <a:off x="787968" y="788522"/>
          <a:ext cx="1071173" cy="41349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808157" y="808711"/>
        <a:ext cx="1030795" cy="373114"/>
      </dsp:txXfrm>
    </dsp:sp>
    <dsp:sp modelId="{70632A5F-62F8-C94B-993F-25E1FF4AA8C2}">
      <dsp:nvSpPr>
        <dsp:cNvPr id="0" name=""/>
        <dsp:cNvSpPr/>
      </dsp:nvSpPr>
      <dsp:spPr>
        <a:xfrm>
          <a:off x="1844094" y="700672"/>
          <a:ext cx="2966470" cy="606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Review and discuss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Decide on further action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If supported – next step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1844094" y="700672"/>
        <a:ext cx="2966470" cy="606010"/>
      </dsp:txXfrm>
    </dsp:sp>
    <dsp:sp modelId="{393F9090-0802-714E-AD45-CA7A3E7F45F7}">
      <dsp:nvSpPr>
        <dsp:cNvPr id="0" name=""/>
        <dsp:cNvSpPr/>
      </dsp:nvSpPr>
      <dsp:spPr>
        <a:xfrm rot="5400000">
          <a:off x="2097586" y="1818250"/>
          <a:ext cx="636311" cy="72441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A991BD-D438-D346-A95B-D439257521F6}">
      <dsp:nvSpPr>
        <dsp:cNvPr id="0" name=""/>
        <dsp:cNvSpPr/>
      </dsp:nvSpPr>
      <dsp:spPr>
        <a:xfrm>
          <a:off x="1818358" y="1392965"/>
          <a:ext cx="1321302" cy="44915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FF"/>
              </a:solidFill>
              <a:latin typeface="Arial"/>
              <a:cs typeface="Arial"/>
            </a:rPr>
            <a:t>Expertise</a:t>
          </a:r>
          <a:endParaRPr lang="en-US" sz="1400" b="1" kern="120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1840288" y="1414895"/>
        <a:ext cx="1277442" cy="405299"/>
      </dsp:txXfrm>
    </dsp:sp>
    <dsp:sp modelId="{89C1EDBB-C48F-2340-A900-69007C1A4D71}">
      <dsp:nvSpPr>
        <dsp:cNvPr id="0" name=""/>
        <dsp:cNvSpPr/>
      </dsp:nvSpPr>
      <dsp:spPr>
        <a:xfrm>
          <a:off x="3214559" y="1361441"/>
          <a:ext cx="2966470" cy="606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Review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Send to 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3214559" y="1361441"/>
        <a:ext cx="2966470" cy="606010"/>
      </dsp:txXfrm>
    </dsp:sp>
    <dsp:sp modelId="{321B305E-78EA-E14F-AF67-32C0AAD373AA}">
      <dsp:nvSpPr>
        <dsp:cNvPr id="0" name=""/>
        <dsp:cNvSpPr/>
      </dsp:nvSpPr>
      <dsp:spPr>
        <a:xfrm rot="5400000">
          <a:off x="3184226" y="2524686"/>
          <a:ext cx="636311" cy="72441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5DB4A2-A30A-BB4D-94A8-0D7C4CFEEB92}">
      <dsp:nvSpPr>
        <dsp:cNvPr id="0" name=""/>
        <dsp:cNvSpPr/>
      </dsp:nvSpPr>
      <dsp:spPr>
        <a:xfrm>
          <a:off x="2786085" y="2091805"/>
          <a:ext cx="1478894" cy="43894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2807516" y="2113236"/>
        <a:ext cx="1436032" cy="396078"/>
      </dsp:txXfrm>
    </dsp:sp>
    <dsp:sp modelId="{A2CF4475-51E6-FB42-B9E9-A82F0F2A6D43}">
      <dsp:nvSpPr>
        <dsp:cNvPr id="0" name=""/>
        <dsp:cNvSpPr/>
      </dsp:nvSpPr>
      <dsp:spPr>
        <a:xfrm>
          <a:off x="4332878" y="1977730"/>
          <a:ext cx="1764779" cy="606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Presents to Board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332878" y="1977730"/>
        <a:ext cx="1764779" cy="606010"/>
      </dsp:txXfrm>
    </dsp:sp>
    <dsp:sp modelId="{4E60682C-3ABB-0345-B064-3749BA835908}">
      <dsp:nvSpPr>
        <dsp:cNvPr id="0" name=""/>
        <dsp:cNvSpPr/>
      </dsp:nvSpPr>
      <dsp:spPr>
        <a:xfrm rot="5400000">
          <a:off x="3949903" y="3155115"/>
          <a:ext cx="636311" cy="72441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8E81C1-403F-C84A-920F-21687EBB0188}">
      <dsp:nvSpPr>
        <dsp:cNvPr id="0" name=""/>
        <dsp:cNvSpPr/>
      </dsp:nvSpPr>
      <dsp:spPr>
        <a:xfrm>
          <a:off x="3649662" y="2859629"/>
          <a:ext cx="1071173" cy="29810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3664217" y="2874184"/>
        <a:ext cx="1042063" cy="268990"/>
      </dsp:txXfrm>
    </dsp:sp>
    <dsp:sp modelId="{258FF3AF-46E9-4948-B555-73205D8D01BA}">
      <dsp:nvSpPr>
        <dsp:cNvPr id="0" name=""/>
        <dsp:cNvSpPr/>
      </dsp:nvSpPr>
      <dsp:spPr>
        <a:xfrm>
          <a:off x="4884777" y="2682217"/>
          <a:ext cx="2680170" cy="606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Accept / Reject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If accept – next step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884777" y="2682217"/>
        <a:ext cx="2680170" cy="606010"/>
      </dsp:txXfrm>
    </dsp:sp>
    <dsp:sp modelId="{710A81B4-D974-3A4F-BF7B-1309FB713585}">
      <dsp:nvSpPr>
        <dsp:cNvPr id="0" name=""/>
        <dsp:cNvSpPr/>
      </dsp:nvSpPr>
      <dsp:spPr>
        <a:xfrm rot="5400000">
          <a:off x="5109555" y="3857041"/>
          <a:ext cx="636311" cy="72441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85C998-6531-464B-AEC9-2AD85A6C81B9}">
      <dsp:nvSpPr>
        <dsp:cNvPr id="0" name=""/>
        <dsp:cNvSpPr/>
      </dsp:nvSpPr>
      <dsp:spPr>
        <a:xfrm>
          <a:off x="4561120" y="3400589"/>
          <a:ext cx="1417355" cy="43894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582551" y="3422020"/>
        <a:ext cx="1374493" cy="396078"/>
      </dsp:txXfrm>
    </dsp:sp>
    <dsp:sp modelId="{9B1E0DA5-8346-6841-8755-6C3882F501B8}">
      <dsp:nvSpPr>
        <dsp:cNvPr id="0" name=""/>
        <dsp:cNvSpPr/>
      </dsp:nvSpPr>
      <dsp:spPr>
        <a:xfrm>
          <a:off x="6092640" y="3295596"/>
          <a:ext cx="1487609" cy="561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Forward 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6092640" y="3295596"/>
        <a:ext cx="1487609" cy="561305"/>
      </dsp:txXfrm>
    </dsp:sp>
    <dsp:sp modelId="{29B23E25-AD7D-434D-9E99-249D4178DC25}">
      <dsp:nvSpPr>
        <dsp:cNvPr id="0" name=""/>
        <dsp:cNvSpPr/>
      </dsp:nvSpPr>
      <dsp:spPr>
        <a:xfrm>
          <a:off x="5750783" y="4119177"/>
          <a:ext cx="2189821" cy="87116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5793318" y="4161712"/>
        <a:ext cx="2104751" cy="786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04ABC-39D0-304E-824C-0366AB7C38D1}">
      <dsp:nvSpPr>
        <dsp:cNvPr id="0" name=""/>
        <dsp:cNvSpPr/>
      </dsp:nvSpPr>
      <dsp:spPr>
        <a:xfrm rot="5400000">
          <a:off x="531410" y="588304"/>
          <a:ext cx="641188" cy="94851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D28AB5-3AA3-154F-AFC3-7F160F562561}">
      <dsp:nvSpPr>
        <dsp:cNvPr id="0" name=""/>
        <dsp:cNvSpPr/>
      </dsp:nvSpPr>
      <dsp:spPr>
        <a:xfrm>
          <a:off x="6219295" y="3941566"/>
          <a:ext cx="1402543" cy="57353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Author</a:t>
          </a:r>
          <a:endParaRPr lang="lv-LV" sz="1400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6247298" y="3969569"/>
        <a:ext cx="1346537" cy="517533"/>
      </dsp:txXfrm>
    </dsp:sp>
    <dsp:sp modelId="{C404D6A8-A85D-3E4D-BE0C-2496E7BC67EB}">
      <dsp:nvSpPr>
        <dsp:cNvPr id="0" name=""/>
        <dsp:cNvSpPr/>
      </dsp:nvSpPr>
      <dsp:spPr>
        <a:xfrm>
          <a:off x="2447565" y="210852"/>
          <a:ext cx="1799496" cy="484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b="0" kern="1200" noProof="0" dirty="0" smtClean="0">
              <a:latin typeface="Arial"/>
              <a:cs typeface="Arial"/>
            </a:rPr>
            <a:t>Feedbackto Board representative</a:t>
          </a:r>
          <a:endParaRPr lang="lv-LV" sz="1400" b="0" kern="1200" noProof="0" dirty="0">
            <a:latin typeface="Arial"/>
            <a:cs typeface="Arial"/>
          </a:endParaRPr>
        </a:p>
      </dsp:txBody>
      <dsp:txXfrm>
        <a:off x="2447565" y="210852"/>
        <a:ext cx="1799496" cy="484285"/>
      </dsp:txXfrm>
    </dsp:sp>
    <dsp:sp modelId="{18EDE5C2-A13B-3A4D-8AF8-93CF3F0D285B}">
      <dsp:nvSpPr>
        <dsp:cNvPr id="0" name=""/>
        <dsp:cNvSpPr/>
      </dsp:nvSpPr>
      <dsp:spPr>
        <a:xfrm rot="5400000">
          <a:off x="1869876" y="1402155"/>
          <a:ext cx="662100" cy="94851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907AB6-F895-CC43-BCB9-DE7AD21EC9BB}">
      <dsp:nvSpPr>
        <dsp:cNvPr id="0" name=""/>
        <dsp:cNvSpPr/>
      </dsp:nvSpPr>
      <dsp:spPr>
        <a:xfrm>
          <a:off x="4975700" y="3106390"/>
          <a:ext cx="1402543" cy="54140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5002134" y="3132824"/>
        <a:ext cx="1349675" cy="488539"/>
      </dsp:txXfrm>
    </dsp:sp>
    <dsp:sp modelId="{70632A5F-62F8-C94B-993F-25E1FF4AA8C2}">
      <dsp:nvSpPr>
        <dsp:cNvPr id="0" name=""/>
        <dsp:cNvSpPr/>
      </dsp:nvSpPr>
      <dsp:spPr>
        <a:xfrm>
          <a:off x="4083033" y="1668560"/>
          <a:ext cx="3634920" cy="532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Decision if required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Record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083033" y="1668560"/>
        <a:ext cx="3634920" cy="532854"/>
      </dsp:txXfrm>
    </dsp:sp>
    <dsp:sp modelId="{321B305E-78EA-E14F-AF67-32C0AAD373AA}">
      <dsp:nvSpPr>
        <dsp:cNvPr id="0" name=""/>
        <dsp:cNvSpPr/>
      </dsp:nvSpPr>
      <dsp:spPr>
        <a:xfrm rot="5400000">
          <a:off x="2999693" y="2084780"/>
          <a:ext cx="675905" cy="94851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5DB4A2-A30A-BB4D-94A8-0D7C4CFEEB92}">
      <dsp:nvSpPr>
        <dsp:cNvPr id="0" name=""/>
        <dsp:cNvSpPr/>
      </dsp:nvSpPr>
      <dsp:spPr>
        <a:xfrm>
          <a:off x="1346267" y="943501"/>
          <a:ext cx="1402543" cy="57472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1374328" y="971562"/>
        <a:ext cx="1346421" cy="518605"/>
      </dsp:txXfrm>
    </dsp:sp>
    <dsp:sp modelId="{A2CF4475-51E6-FB42-B9E9-A82F0F2A6D43}">
      <dsp:nvSpPr>
        <dsp:cNvPr id="0" name=""/>
        <dsp:cNvSpPr/>
      </dsp:nvSpPr>
      <dsp:spPr>
        <a:xfrm>
          <a:off x="2823892" y="1028524"/>
          <a:ext cx="2310718" cy="457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Present to Board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2823892" y="1028524"/>
        <a:ext cx="2310718" cy="457886"/>
      </dsp:txXfrm>
    </dsp:sp>
    <dsp:sp modelId="{4E60682C-3ABB-0345-B064-3749BA835908}">
      <dsp:nvSpPr>
        <dsp:cNvPr id="0" name=""/>
        <dsp:cNvSpPr/>
      </dsp:nvSpPr>
      <dsp:spPr>
        <a:xfrm rot="5400000">
          <a:off x="4208944" y="2773641"/>
          <a:ext cx="657792" cy="94851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8E81C1-403F-C84A-920F-21687EBB0188}">
      <dsp:nvSpPr>
        <dsp:cNvPr id="0" name=""/>
        <dsp:cNvSpPr/>
      </dsp:nvSpPr>
      <dsp:spPr>
        <a:xfrm>
          <a:off x="2644586" y="1758375"/>
          <a:ext cx="1402543" cy="39031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663643" y="1777432"/>
        <a:ext cx="1364429" cy="352204"/>
      </dsp:txXfrm>
    </dsp:sp>
    <dsp:sp modelId="{258FF3AF-46E9-4948-B555-73205D8D01BA}">
      <dsp:nvSpPr>
        <dsp:cNvPr id="0" name=""/>
        <dsp:cNvSpPr/>
      </dsp:nvSpPr>
      <dsp:spPr>
        <a:xfrm>
          <a:off x="5265746" y="2473502"/>
          <a:ext cx="2253297" cy="400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Feedback to Work Group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5265746" y="2473502"/>
        <a:ext cx="2253297" cy="400954"/>
      </dsp:txXfrm>
    </dsp:sp>
    <dsp:sp modelId="{710A81B4-D974-3A4F-BF7B-1309FB713585}">
      <dsp:nvSpPr>
        <dsp:cNvPr id="0" name=""/>
        <dsp:cNvSpPr/>
      </dsp:nvSpPr>
      <dsp:spPr>
        <a:xfrm rot="5400000">
          <a:off x="5366636" y="3594000"/>
          <a:ext cx="685395" cy="94851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85C998-6531-464B-AEC9-2AD85A6C81B9}">
      <dsp:nvSpPr>
        <dsp:cNvPr id="0" name=""/>
        <dsp:cNvSpPr/>
      </dsp:nvSpPr>
      <dsp:spPr>
        <a:xfrm>
          <a:off x="3771948" y="2341454"/>
          <a:ext cx="1402543" cy="57472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3800009" y="2369515"/>
        <a:ext cx="1346421" cy="518605"/>
      </dsp:txXfrm>
    </dsp:sp>
    <dsp:sp modelId="{9B1E0DA5-8346-6841-8755-6C3882F501B8}">
      <dsp:nvSpPr>
        <dsp:cNvPr id="0" name=""/>
        <dsp:cNvSpPr/>
      </dsp:nvSpPr>
      <dsp:spPr>
        <a:xfrm>
          <a:off x="6417402" y="3083581"/>
          <a:ext cx="1395760" cy="499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Inform author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6417402" y="3083581"/>
        <a:ext cx="1395760" cy="499972"/>
      </dsp:txXfrm>
    </dsp:sp>
    <dsp:sp modelId="{29B23E25-AD7D-434D-9E99-249D4178DC25}">
      <dsp:nvSpPr>
        <dsp:cNvPr id="0" name=""/>
        <dsp:cNvSpPr/>
      </dsp:nvSpPr>
      <dsp:spPr>
        <a:xfrm>
          <a:off x="0" y="0"/>
          <a:ext cx="2311349" cy="64914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31694" y="31694"/>
        <a:ext cx="2247961" cy="5857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BBF1D-5EB2-1749-87EF-23A99DBD16C8}">
      <dsp:nvSpPr>
        <dsp:cNvPr id="0" name=""/>
        <dsp:cNvSpPr/>
      </dsp:nvSpPr>
      <dsp:spPr>
        <a:xfrm rot="5400000">
          <a:off x="365910" y="885442"/>
          <a:ext cx="707266" cy="8051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7F0DF5-A391-DB44-A5A0-3BFBE651AB29}">
      <dsp:nvSpPr>
        <dsp:cNvPr id="0" name=""/>
        <dsp:cNvSpPr/>
      </dsp:nvSpPr>
      <dsp:spPr>
        <a:xfrm>
          <a:off x="0" y="0"/>
          <a:ext cx="2079454" cy="92811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5315" y="45315"/>
        <a:ext cx="1988824" cy="837489"/>
      </dsp:txXfrm>
    </dsp:sp>
    <dsp:sp modelId="{39A3CE5E-AFA9-5244-B6E6-96746B2EC356}">
      <dsp:nvSpPr>
        <dsp:cNvPr id="0" name=""/>
        <dsp:cNvSpPr/>
      </dsp:nvSpPr>
      <dsp:spPr>
        <a:xfrm>
          <a:off x="2121522" y="92461"/>
          <a:ext cx="2479630" cy="405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Provided to 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2121522" y="92461"/>
        <a:ext cx="2479630" cy="405472"/>
      </dsp:txXfrm>
    </dsp:sp>
    <dsp:sp modelId="{321B305E-78EA-E14F-AF67-32C0AAD373AA}">
      <dsp:nvSpPr>
        <dsp:cNvPr id="0" name=""/>
        <dsp:cNvSpPr/>
      </dsp:nvSpPr>
      <dsp:spPr>
        <a:xfrm rot="5400000">
          <a:off x="1566777" y="1719967"/>
          <a:ext cx="707266" cy="8051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5DB4A2-A30A-BB4D-94A8-0D7C4CFEEB92}">
      <dsp:nvSpPr>
        <dsp:cNvPr id="0" name=""/>
        <dsp:cNvSpPr/>
      </dsp:nvSpPr>
      <dsp:spPr>
        <a:xfrm>
          <a:off x="1135909" y="1217547"/>
          <a:ext cx="1508683" cy="48788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1159730" y="1241368"/>
        <a:ext cx="1461041" cy="440244"/>
      </dsp:txXfrm>
    </dsp:sp>
    <dsp:sp modelId="{A2CF4475-51E6-FB42-B9E9-A82F0F2A6D43}">
      <dsp:nvSpPr>
        <dsp:cNvPr id="0" name=""/>
        <dsp:cNvSpPr/>
      </dsp:nvSpPr>
      <dsp:spPr>
        <a:xfrm>
          <a:off x="2767152" y="1278514"/>
          <a:ext cx="1961571" cy="388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Submittd to Board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2767152" y="1278514"/>
        <a:ext cx="1961571" cy="388700"/>
      </dsp:txXfrm>
    </dsp:sp>
    <dsp:sp modelId="{4E60682C-3ABB-0345-B064-3749BA835908}">
      <dsp:nvSpPr>
        <dsp:cNvPr id="0" name=""/>
        <dsp:cNvSpPr/>
      </dsp:nvSpPr>
      <dsp:spPr>
        <a:xfrm rot="5400000">
          <a:off x="2730047" y="2483034"/>
          <a:ext cx="707266" cy="8051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8E81C1-403F-C84A-920F-21687EBB0188}">
      <dsp:nvSpPr>
        <dsp:cNvPr id="0" name=""/>
        <dsp:cNvSpPr/>
      </dsp:nvSpPr>
      <dsp:spPr>
        <a:xfrm>
          <a:off x="2293494" y="2130265"/>
          <a:ext cx="1426935" cy="49106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317470" y="2154241"/>
        <a:ext cx="1378983" cy="443109"/>
      </dsp:txXfrm>
    </dsp:sp>
    <dsp:sp modelId="{258FF3AF-46E9-4948-B555-73205D8D01BA}">
      <dsp:nvSpPr>
        <dsp:cNvPr id="0" name=""/>
        <dsp:cNvSpPr/>
      </dsp:nvSpPr>
      <dsp:spPr>
        <a:xfrm>
          <a:off x="3741207" y="2165071"/>
          <a:ext cx="3410511" cy="389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Review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Send to work group if required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3741207" y="2165071"/>
        <a:ext cx="3410511" cy="389043"/>
      </dsp:txXfrm>
    </dsp:sp>
    <dsp:sp modelId="{710A81B4-D974-3A4F-BF7B-1309FB713585}">
      <dsp:nvSpPr>
        <dsp:cNvPr id="0" name=""/>
        <dsp:cNvSpPr/>
      </dsp:nvSpPr>
      <dsp:spPr>
        <a:xfrm rot="5400000">
          <a:off x="4010144" y="3314129"/>
          <a:ext cx="707266" cy="8051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85C998-6531-464B-AEC9-2AD85A6C81B9}">
      <dsp:nvSpPr>
        <dsp:cNvPr id="0" name=""/>
        <dsp:cNvSpPr/>
      </dsp:nvSpPr>
      <dsp:spPr>
        <a:xfrm>
          <a:off x="3527612" y="2819438"/>
          <a:ext cx="1581596" cy="48788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3551433" y="2843259"/>
        <a:ext cx="1533954" cy="440244"/>
      </dsp:txXfrm>
    </dsp:sp>
    <dsp:sp modelId="{9B1E0DA5-8346-6841-8755-6C3882F501B8}">
      <dsp:nvSpPr>
        <dsp:cNvPr id="0" name=""/>
        <dsp:cNvSpPr/>
      </dsp:nvSpPr>
      <dsp:spPr>
        <a:xfrm>
          <a:off x="5022885" y="2827655"/>
          <a:ext cx="2172948" cy="424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Submit to work group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5022885" y="2827655"/>
        <a:ext cx="2172948" cy="424427"/>
      </dsp:txXfrm>
    </dsp:sp>
    <dsp:sp modelId="{781A1D4E-B70A-4F48-A867-0E55060D9E05}">
      <dsp:nvSpPr>
        <dsp:cNvPr id="0" name=""/>
        <dsp:cNvSpPr/>
      </dsp:nvSpPr>
      <dsp:spPr>
        <a:xfrm>
          <a:off x="4663766" y="3650967"/>
          <a:ext cx="1190620" cy="45960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686206" y="3673407"/>
        <a:ext cx="1145740" cy="414721"/>
      </dsp:txXfrm>
    </dsp:sp>
    <dsp:sp modelId="{BFF695AE-5E64-FD4B-B3C3-39198D94EFCA}">
      <dsp:nvSpPr>
        <dsp:cNvPr id="0" name=""/>
        <dsp:cNvSpPr/>
      </dsp:nvSpPr>
      <dsp:spPr>
        <a:xfrm>
          <a:off x="5972361" y="3646808"/>
          <a:ext cx="2172948" cy="424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Analyze / Discuss</a:t>
          </a:r>
          <a:endParaRPr lang="lv-LV" sz="1400" kern="1200" noProof="0" dirty="0">
            <a:latin typeface="Arial"/>
            <a:cs typeface="Arial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Provide feedback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5972361" y="3646808"/>
        <a:ext cx="2172948" cy="4244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DE5C2-A13B-3A4D-8AF8-93CF3F0D285B}">
      <dsp:nvSpPr>
        <dsp:cNvPr id="0" name=""/>
        <dsp:cNvSpPr/>
      </dsp:nvSpPr>
      <dsp:spPr>
        <a:xfrm rot="5400000">
          <a:off x="66555" y="649782"/>
          <a:ext cx="961333" cy="109444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907AB6-F895-CC43-BCB9-DE7AD21EC9BB}">
      <dsp:nvSpPr>
        <dsp:cNvPr id="0" name=""/>
        <dsp:cNvSpPr/>
      </dsp:nvSpPr>
      <dsp:spPr>
        <a:xfrm>
          <a:off x="0" y="41598"/>
          <a:ext cx="1618319" cy="62470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Work group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30501" y="72099"/>
        <a:ext cx="1557317" cy="563698"/>
      </dsp:txXfrm>
    </dsp:sp>
    <dsp:sp modelId="{70632A5F-62F8-C94B-993F-25E1FF4AA8C2}">
      <dsp:nvSpPr>
        <dsp:cNvPr id="0" name=""/>
        <dsp:cNvSpPr/>
      </dsp:nvSpPr>
      <dsp:spPr>
        <a:xfrm>
          <a:off x="1838845" y="0"/>
          <a:ext cx="2251210" cy="91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Recommendations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1838845" y="0"/>
        <a:ext cx="2251210" cy="915555"/>
      </dsp:txXfrm>
    </dsp:sp>
    <dsp:sp modelId="{321B305E-78EA-E14F-AF67-32C0AAD373AA}">
      <dsp:nvSpPr>
        <dsp:cNvPr id="0" name=""/>
        <dsp:cNvSpPr/>
      </dsp:nvSpPr>
      <dsp:spPr>
        <a:xfrm rot="5400000">
          <a:off x="1558977" y="1735969"/>
          <a:ext cx="961333" cy="109444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5DB4A2-A30A-BB4D-94A8-0D7C4CFEEB92}">
      <dsp:nvSpPr>
        <dsp:cNvPr id="0" name=""/>
        <dsp:cNvSpPr/>
      </dsp:nvSpPr>
      <dsp:spPr>
        <a:xfrm>
          <a:off x="1163433" y="1077264"/>
          <a:ext cx="1618319" cy="66314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1195811" y="1109642"/>
        <a:ext cx="1553563" cy="598390"/>
      </dsp:txXfrm>
    </dsp:sp>
    <dsp:sp modelId="{A2CF4475-51E6-FB42-B9E9-A82F0F2A6D43}">
      <dsp:nvSpPr>
        <dsp:cNvPr id="0" name=""/>
        <dsp:cNvSpPr/>
      </dsp:nvSpPr>
      <dsp:spPr>
        <a:xfrm>
          <a:off x="2803950" y="981788"/>
          <a:ext cx="2666213" cy="91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Presented to Board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2803950" y="981788"/>
        <a:ext cx="2666213" cy="915555"/>
      </dsp:txXfrm>
    </dsp:sp>
    <dsp:sp modelId="{4E60682C-3ABB-0345-B064-3749BA835908}">
      <dsp:nvSpPr>
        <dsp:cNvPr id="0" name=""/>
        <dsp:cNvSpPr/>
      </dsp:nvSpPr>
      <dsp:spPr>
        <a:xfrm rot="5400000">
          <a:off x="3174183" y="2743924"/>
          <a:ext cx="961333" cy="109444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8E81C1-403F-C84A-920F-21687EBB0188}">
      <dsp:nvSpPr>
        <dsp:cNvPr id="0" name=""/>
        <dsp:cNvSpPr/>
      </dsp:nvSpPr>
      <dsp:spPr>
        <a:xfrm>
          <a:off x="2841424" y="2271927"/>
          <a:ext cx="1618319" cy="45036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Board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863413" y="2293916"/>
        <a:ext cx="1574341" cy="406389"/>
      </dsp:txXfrm>
    </dsp:sp>
    <dsp:sp modelId="{258FF3AF-46E9-4948-B555-73205D8D01BA}">
      <dsp:nvSpPr>
        <dsp:cNvPr id="0" name=""/>
        <dsp:cNvSpPr/>
      </dsp:nvSpPr>
      <dsp:spPr>
        <a:xfrm>
          <a:off x="4566915" y="2070347"/>
          <a:ext cx="1688599" cy="91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Accept / Reject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566915" y="2070347"/>
        <a:ext cx="1688599" cy="915555"/>
      </dsp:txXfrm>
    </dsp:sp>
    <dsp:sp modelId="{710A81B4-D974-3A4F-BF7B-1309FB713585}">
      <dsp:nvSpPr>
        <dsp:cNvPr id="0" name=""/>
        <dsp:cNvSpPr/>
      </dsp:nvSpPr>
      <dsp:spPr>
        <a:xfrm rot="5400000">
          <a:off x="4864271" y="3996625"/>
          <a:ext cx="961333" cy="109444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85C998-6531-464B-AEC9-2AD85A6C81B9}">
      <dsp:nvSpPr>
        <dsp:cNvPr id="0" name=""/>
        <dsp:cNvSpPr/>
      </dsp:nvSpPr>
      <dsp:spPr>
        <a:xfrm>
          <a:off x="4362567" y="3372374"/>
          <a:ext cx="1618319" cy="66314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smtClean="0">
              <a:solidFill>
                <a:srgbClr val="0000FF"/>
              </a:solidFill>
              <a:latin typeface="Arial"/>
              <a:cs typeface="Arial"/>
            </a:rPr>
            <a:t>Board representative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4394945" y="3404752"/>
        <a:ext cx="1553563" cy="598390"/>
      </dsp:txXfrm>
    </dsp:sp>
    <dsp:sp modelId="{9B1E0DA5-8346-6841-8755-6C3882F501B8}">
      <dsp:nvSpPr>
        <dsp:cNvPr id="0" name=""/>
        <dsp:cNvSpPr/>
      </dsp:nvSpPr>
      <dsp:spPr>
        <a:xfrm>
          <a:off x="6058502" y="3235538"/>
          <a:ext cx="1610492" cy="848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>
              <a:latin typeface="Arial"/>
              <a:cs typeface="Arial"/>
            </a:rPr>
            <a:t>Next step</a:t>
          </a:r>
          <a:endParaRPr lang="lv-LV" sz="1400" kern="1200" noProof="0" dirty="0">
            <a:latin typeface="Arial"/>
            <a:cs typeface="Arial"/>
          </a:endParaRPr>
        </a:p>
      </dsp:txBody>
      <dsp:txXfrm>
        <a:off x="6058502" y="3235538"/>
        <a:ext cx="1610492" cy="848015"/>
      </dsp:txXfrm>
    </dsp:sp>
    <dsp:sp modelId="{29B23E25-AD7D-434D-9E99-249D4178DC25}">
      <dsp:nvSpPr>
        <dsp:cNvPr id="0" name=""/>
        <dsp:cNvSpPr/>
      </dsp:nvSpPr>
      <dsp:spPr>
        <a:xfrm>
          <a:off x="6072389" y="4305528"/>
          <a:ext cx="2666941" cy="7490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solidFill>
                <a:srgbClr val="0000FF"/>
              </a:solidFill>
              <a:latin typeface="Arial"/>
              <a:cs typeface="Arial"/>
            </a:rPr>
            <a:t>Government or municipal deputies, ministers</a:t>
          </a:r>
          <a:endParaRPr lang="lv-LV" sz="1400" b="1" kern="1200" noProof="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6108959" y="4342098"/>
        <a:ext cx="2593801" cy="675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07/09/16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5.xml"/><Relationship Id="rId5" Type="http://schemas.openxmlformats.org/officeDocument/2006/relationships/diagramLayout" Target="../diagrams/layout5.xml"/><Relationship Id="rId6" Type="http://schemas.openxmlformats.org/officeDocument/2006/relationships/diagramQuickStyle" Target="../diagrams/quickStyle5.xml"/><Relationship Id="rId7" Type="http://schemas.openxmlformats.org/officeDocument/2006/relationships/diagramColors" Target="../diagrams/colors5.xml"/><Relationship Id="rId8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6.xml"/><Relationship Id="rId5" Type="http://schemas.openxmlformats.org/officeDocument/2006/relationships/diagramLayout" Target="../diagrams/layout6.xml"/><Relationship Id="rId6" Type="http://schemas.openxmlformats.org/officeDocument/2006/relationships/diagramQuickStyle" Target="../diagrams/quickStyle6.xml"/><Relationship Id="rId7" Type="http://schemas.openxmlformats.org/officeDocument/2006/relationships/diagramColors" Target="../diagrams/colors6.xml"/><Relationship Id="rId8" Type="http://schemas.microsoft.com/office/2007/relationships/diagramDrawing" Target="../diagrams/drawing6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230509"/>
            <a:ext cx="8456711" cy="4435393"/>
          </a:xfrm>
        </p:spPr>
        <p:txBody>
          <a:bodyPr>
            <a:normAutofit fontScale="90000"/>
          </a:bodyPr>
          <a:lstStyle/>
          <a:p>
            <a:r>
              <a:rPr lang="en-CA" sz="2200" dirty="0" smtClean="0"/>
              <a:t>the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3600" dirty="0" smtClean="0"/>
              <a:t>Canadian Chamber of Commerce in Latvia</a:t>
            </a:r>
            <a:r>
              <a:rPr lang="en-CA" sz="3600" dirty="0"/>
              <a:t/>
            </a:r>
            <a:br>
              <a:rPr lang="en-CA" sz="3600" dirty="0"/>
            </a:br>
            <a:r>
              <a:rPr lang="en-CA" sz="3600" dirty="0"/>
              <a:t>(CanCham)</a:t>
            </a:r>
            <a:br>
              <a:rPr lang="en-CA" sz="3600" dirty="0"/>
            </a:br>
            <a:r>
              <a:rPr lang="en-CA" sz="3600" dirty="0"/>
              <a:t/>
            </a:r>
            <a:br>
              <a:rPr lang="en-CA" sz="3600" dirty="0"/>
            </a:br>
            <a:r>
              <a:rPr lang="en-CA" b="1" dirty="0" smtClean="0">
                <a:solidFill>
                  <a:srgbClr val="FF0000"/>
                </a:solidFill>
              </a:rPr>
              <a:t>Governance </a:t>
            </a:r>
            <a:r>
              <a:rPr lang="en-CA" b="1" dirty="0" smtClean="0">
                <a:solidFill>
                  <a:srgbClr val="FF0000"/>
                </a:solidFill>
              </a:rPr>
              <a:t>Program</a:t>
            </a:r>
            <a:br>
              <a:rPr lang="en-CA" b="1" dirty="0" smtClean="0">
                <a:solidFill>
                  <a:srgbClr val="FF0000"/>
                </a:solidFill>
              </a:rPr>
            </a:br>
            <a:r>
              <a:rPr lang="en-CA" sz="3600" b="1" dirty="0">
                <a:solidFill>
                  <a:srgbClr val="FF0000"/>
                </a:solidFill>
              </a:rPr>
              <a:t>Introduction</a:t>
            </a:r>
            <a:br>
              <a:rPr lang="en-CA" sz="3600" b="1" dirty="0">
                <a:solidFill>
                  <a:srgbClr val="FF0000"/>
                </a:solidFill>
              </a:rPr>
            </a:br>
            <a:r>
              <a:rPr lang="en-CA" sz="3600" dirty="0"/>
              <a:t/>
            </a:r>
            <a:br>
              <a:rPr lang="en-CA" sz="3600" dirty="0"/>
            </a:br>
            <a:r>
              <a:rPr lang="en-CA" sz="3600" dirty="0"/>
              <a:t>Presented by Ed Kalvins </a:t>
            </a:r>
            <a:r>
              <a:rPr lang="en-CA" sz="3600" dirty="0"/>
              <a:t/>
            </a:r>
            <a:br>
              <a:rPr lang="en-CA" sz="3600" dirty="0"/>
            </a:br>
            <a:r>
              <a:rPr lang="en-CA" sz="3600" dirty="0"/>
              <a:t>to </a:t>
            </a:r>
            <a:r>
              <a:rPr lang="en-CA" sz="3600" dirty="0"/>
              <a:t>the CanCham on September 7th, 2016</a:t>
            </a:r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03858" y="2108734"/>
            <a:ext cx="66858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4000" b="1" dirty="0"/>
              <a:t>Iesniegums / </a:t>
            </a:r>
            <a:r>
              <a:rPr lang="lv-LV" sz="4000" b="1" dirty="0" smtClean="0"/>
              <a:t>Submission Form</a:t>
            </a:r>
            <a:endParaRPr lang="en-US" sz="4000" dirty="0"/>
          </a:p>
        </p:txBody>
      </p:sp>
      <p:pic>
        <p:nvPicPr>
          <p:cNvPr id="7" name="Picture 6" descr="Screen Shot 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8214"/>
            <a:ext cx="9144000" cy="1595535"/>
          </a:xfrm>
          <a:prstGeom prst="rect">
            <a:avLst/>
          </a:prstGeom>
        </p:spPr>
      </p:pic>
      <p:pic>
        <p:nvPicPr>
          <p:cNvPr id="8" name="Picture 7" descr="Screen Shot 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3749"/>
            <a:ext cx="9144000" cy="224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38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03858" y="2108734"/>
            <a:ext cx="668584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4000" b="1" dirty="0"/>
              <a:t>Iesniegums / </a:t>
            </a:r>
            <a:r>
              <a:rPr lang="lv-LV" sz="4000" b="1" dirty="0" smtClean="0"/>
              <a:t>Submission Form</a:t>
            </a:r>
          </a:p>
          <a:p>
            <a:pPr algn="ctr"/>
            <a:r>
              <a:rPr lang="en-US" sz="2000" dirty="0" smtClean="0"/>
              <a:t>(T</a:t>
            </a:r>
            <a:r>
              <a:rPr lang="lv-LV" sz="2000" dirty="0" smtClean="0"/>
              <a:t>o be completed by the work group) </a:t>
            </a:r>
          </a:p>
        </p:txBody>
      </p:sp>
      <p:pic>
        <p:nvPicPr>
          <p:cNvPr id="7" name="Picture 6" descr="Screen Shot 0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0590"/>
            <a:ext cx="9144000" cy="258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49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0114408"/>
              </p:ext>
            </p:extLst>
          </p:nvPr>
        </p:nvGraphicFramePr>
        <p:xfrm>
          <a:off x="268940" y="1795311"/>
          <a:ext cx="9069295" cy="558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/>
          <p:cNvSpPr/>
          <p:nvPr/>
        </p:nvSpPr>
        <p:spPr>
          <a:xfrm>
            <a:off x="5725722" y="1946672"/>
            <a:ext cx="32997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000" b="1" dirty="0" smtClean="0"/>
              <a:t>Process between organizations</a:t>
            </a:r>
          </a:p>
        </p:txBody>
      </p:sp>
    </p:spTree>
    <p:extLst>
      <p:ext uri="{BB962C8B-B14F-4D97-AF65-F5344CB8AC3E}">
        <p14:creationId xmlns:p14="http://schemas.microsoft.com/office/powerpoint/2010/main" val="13273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269067"/>
            <a:ext cx="8456711" cy="69426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000" b="1" dirty="0" smtClean="0"/>
              <a:t>The following processes apply to</a:t>
            </a:r>
            <a:endParaRPr lang="en-US" sz="40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29386" y="47792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provide </a:t>
            </a:r>
            <a:r>
              <a:rPr lang="en-US" sz="2400" dirty="0" smtClean="0"/>
              <a:t>input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receive feedback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229386" y="296333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CanCham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partner </a:t>
            </a:r>
            <a:r>
              <a:rPr lang="en-US" sz="2400" dirty="0"/>
              <a:t>organizations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31919" y="4084935"/>
            <a:ext cx="8456711" cy="66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b="1" dirty="0" smtClean="0"/>
              <a:t>The main principles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44600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55938296"/>
              </p:ext>
            </p:extLst>
          </p:nvPr>
        </p:nvGraphicFramePr>
        <p:xfrm>
          <a:off x="268940" y="1778378"/>
          <a:ext cx="9069295" cy="558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5"/>
          <p:cNvSpPr/>
          <p:nvPr/>
        </p:nvSpPr>
        <p:spPr>
          <a:xfrm>
            <a:off x="6163701" y="2006473"/>
            <a:ext cx="29802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000" b="1" dirty="0" smtClean="0"/>
              <a:t>Submission process</a:t>
            </a:r>
          </a:p>
        </p:txBody>
      </p:sp>
    </p:spTree>
    <p:extLst>
      <p:ext uri="{BB962C8B-B14F-4D97-AF65-F5344CB8AC3E}">
        <p14:creationId xmlns:p14="http://schemas.microsoft.com/office/powerpoint/2010/main" val="77770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31380631"/>
              </p:ext>
            </p:extLst>
          </p:nvPr>
        </p:nvGraphicFramePr>
        <p:xfrm>
          <a:off x="284240" y="1874151"/>
          <a:ext cx="9069295" cy="558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5"/>
          <p:cNvSpPr/>
          <p:nvPr/>
        </p:nvSpPr>
        <p:spPr>
          <a:xfrm>
            <a:off x="6163701" y="1972606"/>
            <a:ext cx="29802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000" b="1" dirty="0" smtClean="0"/>
              <a:t>Feedback to Submissions</a:t>
            </a:r>
          </a:p>
        </p:txBody>
      </p:sp>
    </p:spTree>
    <p:extLst>
      <p:ext uri="{BB962C8B-B14F-4D97-AF65-F5344CB8AC3E}">
        <p14:creationId xmlns:p14="http://schemas.microsoft.com/office/powerpoint/2010/main" val="432674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07541981"/>
              </p:ext>
            </p:extLst>
          </p:nvPr>
        </p:nvGraphicFramePr>
        <p:xfrm>
          <a:off x="555749" y="2056612"/>
          <a:ext cx="9069295" cy="558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6163701" y="2006473"/>
            <a:ext cx="29802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Draft </a:t>
            </a:r>
            <a:r>
              <a:rPr lang="en-US" sz="4000" b="1" dirty="0"/>
              <a:t>legislation</a:t>
            </a:r>
            <a:endParaRPr lang="lv-LV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65204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3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87791584"/>
              </p:ext>
            </p:extLst>
          </p:nvPr>
        </p:nvGraphicFramePr>
        <p:xfrm>
          <a:off x="268940" y="1751602"/>
          <a:ext cx="9069295" cy="558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5"/>
          <p:cNvSpPr/>
          <p:nvPr/>
        </p:nvSpPr>
        <p:spPr>
          <a:xfrm>
            <a:off x="5350933" y="2006473"/>
            <a:ext cx="37930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Draft legislation</a:t>
            </a:r>
          </a:p>
          <a:p>
            <a:r>
              <a:rPr lang="en-US" sz="4000" b="1" dirty="0" smtClean="0"/>
              <a:t>Feedback</a:t>
            </a:r>
            <a:endParaRPr lang="lv-LV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22713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773709" y="3761837"/>
            <a:ext cx="7811491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762000">
              <a:spcBef>
                <a:spcPct val="20000"/>
              </a:spcBef>
              <a:buSzPct val="75000"/>
              <a:buFont typeface="Arial"/>
              <a:buChar char="•"/>
              <a:defRPr/>
            </a:pPr>
            <a:r>
              <a:rPr lang="lv-LV" sz="2400" dirty="0" smtClean="0"/>
              <a:t>All CanCham members and invited guests may participate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endParaRPr lang="lv-LV" sz="2400" dirty="0" smtClean="0"/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lv-LV" sz="2400" dirty="0" smtClean="0"/>
              <a:t>Meetings are chaired by a representative of the Board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endParaRPr lang="lv-LV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97043" y="2275871"/>
            <a:ext cx="6183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4000" b="1" dirty="0" smtClean="0">
                <a:solidFill>
                  <a:srgbClr val="0000FF"/>
                </a:solidFill>
              </a:rPr>
              <a:t>Methodology - Organization</a:t>
            </a:r>
            <a:endParaRPr lang="lv-LV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68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428625" y="3233880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042" y="2625437"/>
            <a:ext cx="9106958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en-CA" sz="2400" dirty="0" smtClean="0"/>
              <a:t>The author presents the issue:	3 min.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None/>
              <a:defRPr/>
            </a:pPr>
            <a:endParaRPr lang="en-CA" sz="800" dirty="0" smtClean="0"/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en-CA" sz="2400" dirty="0" smtClean="0"/>
              <a:t>Discussions 				5 min. </a:t>
            </a:r>
          </a:p>
          <a:p>
            <a:pPr marL="742950" lvl="1" indent="-285750" defTabSz="762000">
              <a:spcBef>
                <a:spcPct val="20000"/>
              </a:spcBef>
              <a:buSzPct val="75000"/>
              <a:buFontTx/>
              <a:buNone/>
              <a:defRPr/>
            </a:pPr>
            <a:r>
              <a:rPr lang="en-CA" sz="2400" dirty="0" smtClean="0"/>
              <a:t>							 one person no more than 1. min.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endParaRPr lang="en-CA" sz="800" dirty="0" smtClean="0"/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en-CA" sz="2400" dirty="0" smtClean="0"/>
              <a:t>Last comments from author		1 min.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endParaRPr lang="en-CA" sz="800" dirty="0" smtClean="0"/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en-CA" sz="2400" dirty="0" smtClean="0"/>
              <a:t>Voting					For / Against/ Abstain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endParaRPr lang="en-CA" sz="800" dirty="0" smtClean="0"/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en-CA" sz="2400" dirty="0" smtClean="0"/>
              <a:t>Decision on further action		Stop consideration of issue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None/>
              <a:defRPr/>
            </a:pPr>
            <a:r>
              <a:rPr lang="en-CA" sz="2400" dirty="0" smtClean="0"/>
              <a:t>							Additional discussion required 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None/>
              <a:defRPr/>
            </a:pPr>
            <a:r>
              <a:rPr lang="en-CA" sz="2400" dirty="0" smtClean="0"/>
              <a:t>							Submit to Board for action</a:t>
            </a:r>
            <a:endParaRPr lang="en-CA" sz="2400" dirty="0"/>
          </a:p>
        </p:txBody>
      </p:sp>
      <p:sp>
        <p:nvSpPr>
          <p:cNvPr id="6" name="Rectangle 5"/>
          <p:cNvSpPr/>
          <p:nvPr/>
        </p:nvSpPr>
        <p:spPr>
          <a:xfrm>
            <a:off x="1063073" y="1767209"/>
            <a:ext cx="71437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4000" b="1" dirty="0" smtClean="0">
                <a:solidFill>
                  <a:srgbClr val="0000FF"/>
                </a:solidFill>
              </a:rPr>
              <a:t>Methodology – Discussion rules</a:t>
            </a:r>
            <a:endParaRPr lang="en-CA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0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 dirty="0" smtClean="0"/>
              <a:t>main </a:t>
            </a:r>
            <a:r>
              <a:rPr lang="en-CA" sz="3600" b="1" dirty="0" smtClean="0">
                <a:solidFill>
                  <a:srgbClr val="FF0000"/>
                </a:solidFill>
              </a:rPr>
              <a:t>objective</a:t>
            </a:r>
            <a:endParaRPr lang="en-CA" sz="3600" b="1" dirty="0" smtClean="0"/>
          </a:p>
          <a:p>
            <a:endParaRPr lang="en-CA" sz="3600" b="1" dirty="0" smtClean="0"/>
          </a:p>
          <a:p>
            <a:r>
              <a:rPr lang="en-CA" sz="3600" b="1" dirty="0" smtClean="0"/>
              <a:t>actively promote the </a:t>
            </a:r>
          </a:p>
          <a:p>
            <a:r>
              <a:rPr lang="en-CA" sz="3600" b="1" dirty="0" smtClean="0"/>
              <a:t>business interests of </a:t>
            </a:r>
            <a:r>
              <a:rPr lang="en-CA" sz="3600" b="1" dirty="0" smtClean="0"/>
              <a:t>CanCham members</a:t>
            </a:r>
            <a:endParaRPr lang="en-CA" sz="3600" b="1" dirty="0" smtClean="0"/>
          </a:p>
          <a:p>
            <a:endParaRPr lang="en-CA" sz="3600" b="1" dirty="0"/>
          </a:p>
        </p:txBody>
      </p:sp>
    </p:spTree>
    <p:extLst>
      <p:ext uri="{BB962C8B-B14F-4D97-AF65-F5344CB8AC3E}">
        <p14:creationId xmlns:p14="http://schemas.microsoft.com/office/powerpoint/2010/main" val="2035052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3600" b="1" dirty="0"/>
          </a:p>
        </p:txBody>
      </p:sp>
      <p:sp>
        <p:nvSpPr>
          <p:cNvPr id="8" name="Rectangle 7"/>
          <p:cNvSpPr/>
          <p:nvPr/>
        </p:nvSpPr>
        <p:spPr>
          <a:xfrm>
            <a:off x="1063073" y="1919609"/>
            <a:ext cx="71947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4000" b="1" dirty="0" smtClean="0">
                <a:solidFill>
                  <a:srgbClr val="0000FF"/>
                </a:solidFill>
              </a:rPr>
              <a:t>Methodology – Disscussion night</a:t>
            </a:r>
            <a:endParaRPr lang="lv-LV" sz="4000" b="1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4227" y="3105835"/>
            <a:ext cx="7693644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lv-LV" sz="2400" dirty="0"/>
              <a:t>Separate evening                     	From 18.00 to </a:t>
            </a:r>
            <a:r>
              <a:rPr lang="lv-LV" sz="2400" dirty="0" smtClean="0"/>
              <a:t>19.00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lv-LV" sz="2400" dirty="0"/>
              <a:t>Members notified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lv-LV" sz="2400" dirty="0"/>
              <a:t>Author presents issue:		5 min</a:t>
            </a:r>
            <a:r>
              <a:rPr lang="lv-LV" sz="2400" dirty="0" smtClean="0"/>
              <a:t>.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lv-LV" sz="2400" dirty="0"/>
              <a:t>Discussions 				30 min</a:t>
            </a:r>
            <a:r>
              <a:rPr lang="lv-LV" sz="2400" dirty="0" smtClean="0"/>
              <a:t>.</a:t>
            </a:r>
          </a:p>
          <a:p>
            <a:pPr marL="342900" indent="-342900" defTabSz="762000">
              <a:spcBef>
                <a:spcPct val="20000"/>
              </a:spcBef>
              <a:buSzPct val="75000"/>
              <a:buFontTx/>
              <a:buChar char="•"/>
              <a:defRPr/>
            </a:pPr>
            <a:r>
              <a:rPr lang="lv-LV" sz="2400" dirty="0"/>
              <a:t>Voting					For / Against/ Abstain</a:t>
            </a:r>
          </a:p>
        </p:txBody>
      </p:sp>
    </p:spTree>
    <p:extLst>
      <p:ext uri="{BB962C8B-B14F-4D97-AF65-F5344CB8AC3E}">
        <p14:creationId xmlns:p14="http://schemas.microsoft.com/office/powerpoint/2010/main" val="1378042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773709" y="2399647"/>
            <a:ext cx="8131243" cy="3702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Remember the </a:t>
            </a:r>
            <a:r>
              <a:rPr lang="en-US" sz="3600" b="1" dirty="0" smtClean="0">
                <a:solidFill>
                  <a:srgbClr val="FF0000"/>
                </a:solidFill>
              </a:rPr>
              <a:t>objective</a:t>
            </a:r>
            <a:endParaRPr lang="en-US" sz="3600" b="1" dirty="0" smtClean="0"/>
          </a:p>
          <a:p>
            <a:endParaRPr lang="en-US" sz="3600" b="1" dirty="0" smtClean="0"/>
          </a:p>
          <a:p>
            <a:r>
              <a:rPr lang="en-US" sz="3200" dirty="0" smtClean="0"/>
              <a:t>We want to make live </a:t>
            </a:r>
          </a:p>
          <a:p>
            <a:r>
              <a:rPr lang="en-US" sz="3200" dirty="0" smtClean="0"/>
              <a:t>easier for ourselves</a:t>
            </a:r>
          </a:p>
          <a:p>
            <a:r>
              <a:rPr lang="en-US" sz="3200" dirty="0"/>
              <a:t>s</a:t>
            </a:r>
            <a:r>
              <a:rPr lang="en-US" sz="3200" dirty="0" smtClean="0"/>
              <a:t>o that we can run our </a:t>
            </a:r>
          </a:p>
          <a:p>
            <a:r>
              <a:rPr lang="en-US" sz="3200" dirty="0" smtClean="0"/>
              <a:t>businesses more effectively</a:t>
            </a:r>
            <a:endParaRPr lang="en-US" sz="3200" dirty="0"/>
          </a:p>
          <a:p>
            <a:endParaRPr lang="et-EE" sz="3600" b="1" dirty="0"/>
          </a:p>
        </p:txBody>
      </p:sp>
    </p:spTree>
    <p:extLst>
      <p:ext uri="{BB962C8B-B14F-4D97-AF65-F5344CB8AC3E}">
        <p14:creationId xmlns:p14="http://schemas.microsoft.com/office/powerpoint/2010/main" val="213403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318019"/>
            <a:ext cx="9144000" cy="409971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Objectives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of the Governance program</a:t>
            </a:r>
            <a:r>
              <a:rPr lang="en-US" sz="4000" b="1" dirty="0" smtClean="0"/>
              <a:t> 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600" b="1" dirty="0" smtClean="0"/>
              <a:t>Try to make changes that affect our business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3600" b="1" dirty="0"/>
              <a:t>Help our members deal with issues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35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409971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Objectives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of the Governance program</a:t>
            </a:r>
            <a:r>
              <a:rPr lang="en-US" sz="4000" b="1" dirty="0" smtClean="0"/>
              <a:t> 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consider </a:t>
            </a:r>
            <a:r>
              <a:rPr lang="en-US" sz="4000" b="1" dirty="0"/>
              <a:t>actions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200" b="1" dirty="0" smtClean="0"/>
              <a:t>to </a:t>
            </a:r>
            <a:r>
              <a:rPr lang="en-US" sz="2200" b="1" dirty="0"/>
              <a:t>be taken to deal </a:t>
            </a:r>
            <a:r>
              <a:rPr lang="en-US" sz="2200" b="1" dirty="0" smtClean="0"/>
              <a:t>with</a:t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4000" b="1" dirty="0" smtClean="0"/>
              <a:t>troublesome </a:t>
            </a:r>
            <a:r>
              <a:rPr lang="en-US" sz="4000" b="1" dirty="0"/>
              <a:t>government laws,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regulations / practices.</a:t>
            </a:r>
            <a:endParaRPr lang="en-US" sz="40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6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422244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Participants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600" b="1" dirty="0" smtClean="0"/>
              <a:t>companies </a:t>
            </a:r>
            <a:r>
              <a:rPr lang="en-US" sz="3600" b="1" dirty="0"/>
              <a:t>and individuals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000" b="1" dirty="0" smtClean="0"/>
              <a:t>who </a:t>
            </a:r>
            <a:r>
              <a:rPr lang="en-US" sz="2000" b="1" dirty="0"/>
              <a:t>have had “bad” experiences with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bureaucracy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r>
              <a:rPr lang="en-US" sz="2000" b="1" dirty="0"/>
              <a:t>share their experiences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work </a:t>
            </a:r>
            <a:r>
              <a:rPr lang="en-US" sz="3600" b="1" dirty="0"/>
              <a:t>with the CanCham to seek solutions</a:t>
            </a:r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3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7" name="Pealkiri 1"/>
          <p:cNvSpPr txBox="1">
            <a:spLocks/>
          </p:cNvSpPr>
          <p:nvPr/>
        </p:nvSpPr>
        <p:spPr>
          <a:xfrm>
            <a:off x="262769" y="2081149"/>
            <a:ext cx="8642183" cy="636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 smtClean="0"/>
          </a:p>
          <a:p>
            <a:r>
              <a:rPr lang="en-US" sz="3200" b="1" dirty="0"/>
              <a:t>http:/</a:t>
            </a:r>
            <a:r>
              <a:rPr lang="en-US" sz="3200" b="1" dirty="0" smtClean="0"/>
              <a:t>/canchamlv/</a:t>
            </a:r>
            <a:r>
              <a:rPr lang="en-US" sz="3200" b="1" dirty="0"/>
              <a:t>about-cancham/</a:t>
            </a:r>
            <a:r>
              <a:rPr lang="en-US" sz="3200" b="1" dirty="0" smtClean="0"/>
              <a:t>programs</a:t>
            </a:r>
            <a:endParaRPr lang="en-US" sz="3200" b="1" dirty="0"/>
          </a:p>
          <a:p>
            <a:endParaRPr lang="et-EE" sz="3600" b="1" dirty="0" smtClean="0"/>
          </a:p>
        </p:txBody>
      </p:sp>
      <p:pic>
        <p:nvPicPr>
          <p:cNvPr id="6" name="Picture 5" descr="Screen Shot 02 2016-09-04 at 17.29.5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9964"/>
            <a:ext cx="9144000" cy="508000"/>
          </a:xfrm>
          <a:prstGeom prst="rect">
            <a:avLst/>
          </a:prstGeom>
        </p:spPr>
      </p:pic>
      <p:pic>
        <p:nvPicPr>
          <p:cNvPr id="11" name="Picture 10" descr="Screen Shot 01 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585634"/>
            <a:ext cx="8940800" cy="288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886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827"/>
            <a:ext cx="9144000" cy="1946672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9295903"/>
              </p:ext>
            </p:extLst>
          </p:nvPr>
        </p:nvGraphicFramePr>
        <p:xfrm>
          <a:off x="2576218" y="230215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5"/>
          <p:cNvSpPr/>
          <p:nvPr/>
        </p:nvSpPr>
        <p:spPr>
          <a:xfrm>
            <a:off x="290218" y="190784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v-LV" sz="4000" b="1" dirty="0" smtClean="0"/>
              <a:t>Organization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9443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404760"/>
            <a:ext cx="8456711" cy="790072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 smtClean="0"/>
              <a:t>The role of the Advisory Council</a:t>
            </a:r>
            <a:endParaRPr lang="en-US" sz="40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1866" y="3750438"/>
            <a:ext cx="82467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2400" dirty="0"/>
              <a:t>Review </a:t>
            </a:r>
            <a:r>
              <a:rPr lang="en-US" sz="2400" dirty="0" smtClean="0"/>
              <a:t>methodology and “the system”</a:t>
            </a:r>
          </a:p>
          <a:p>
            <a:pPr marL="571500" indent="-571500">
              <a:buFont typeface="Arial"/>
              <a:buChar char="•"/>
            </a:pPr>
            <a:endParaRPr lang="en-US" sz="2400" dirty="0" smtClean="0"/>
          </a:p>
          <a:p>
            <a:pPr marL="571500" indent="-571500">
              <a:buFont typeface="Arial"/>
              <a:buChar char="•"/>
            </a:pPr>
            <a:r>
              <a:rPr lang="en-US" sz="2400" dirty="0" smtClean="0"/>
              <a:t>Work with other organizations (FICIL, chambers, political parties)</a:t>
            </a:r>
          </a:p>
          <a:p>
            <a:pPr marL="571500" indent="-571500">
              <a:buFont typeface="Arial"/>
              <a:buChar char="•"/>
            </a:pPr>
            <a:endParaRPr lang="en-US" sz="2400" dirty="0"/>
          </a:p>
          <a:p>
            <a:pPr marL="571500" indent="-571500">
              <a:buFont typeface="Arial"/>
              <a:buChar char="•"/>
            </a:pPr>
            <a:r>
              <a:rPr lang="en-US" sz="2400" dirty="0" smtClean="0"/>
              <a:t>Ensure we get 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139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1911" y="334356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Has been </a:t>
            </a:r>
            <a:r>
              <a:rPr lang="en-US" sz="2400" dirty="0" smtClean="0"/>
              <a:t>developed by p.p</a:t>
            </a:r>
            <a:r>
              <a:rPr lang="en-US" sz="2400" dirty="0"/>
              <a:t>. </a:t>
            </a:r>
            <a:r>
              <a:rPr lang="en-US" sz="2400" dirty="0" smtClean="0"/>
              <a:t>Vienotība’s “Economic and Employment Work Group” 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approved </a:t>
            </a:r>
            <a:r>
              <a:rPr lang="en-US" sz="2400" dirty="0" smtClean="0"/>
              <a:t>and supported by </a:t>
            </a:r>
            <a:r>
              <a:rPr lang="en-US" sz="2400" dirty="0" smtClean="0"/>
              <a:t>Vienotība’s </a:t>
            </a:r>
            <a:r>
              <a:rPr lang="en-US" sz="2400" dirty="0" smtClean="0"/>
              <a:t>Board</a:t>
            </a:r>
            <a:r>
              <a:rPr lang="en-US" sz="2400" dirty="0"/>
              <a:t> </a:t>
            </a:r>
            <a:r>
              <a:rPr lang="en-US" sz="2400" dirty="0" smtClean="0"/>
              <a:t>and chairman, Andris Piebalgs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open </a:t>
            </a:r>
            <a:r>
              <a:rPr lang="en-US" sz="2400" dirty="0"/>
              <a:t>to other political parties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04800" y="2438627"/>
            <a:ext cx="8456711" cy="72233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“The system”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144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384</Words>
  <Application>Microsoft Macintosh PowerPoint</Application>
  <PresentationFormat>On-screen Show (4:3)</PresentationFormat>
  <Paragraphs>158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the  Canadian Chamber of Commerce in Latvia (CanCham)  Governance Program Introduction  Presented by Ed Kalvins  to the CanCham on September 7th, 2016</vt:lpstr>
      <vt:lpstr>PowerPoint Presentation</vt:lpstr>
      <vt:lpstr>Objectives of the Governance program   Try to make changes that affect our business   Help our members deal with issues</vt:lpstr>
      <vt:lpstr>Objectives of the Governance program   consider actions  to be taken to deal with  troublesome government laws,  regulations / practices.</vt:lpstr>
      <vt:lpstr>Participants  companies and individuals  who have had “bad” experiences with  the bureaucracy   share their experiences  work with the CanCham to seek solutions</vt:lpstr>
      <vt:lpstr>PowerPoint Presentation</vt:lpstr>
      <vt:lpstr>PowerPoint Presentation</vt:lpstr>
      <vt:lpstr>The role of the Advisory Council</vt:lpstr>
      <vt:lpstr>“The system”</vt:lpstr>
      <vt:lpstr>PowerPoint Presentation</vt:lpstr>
      <vt:lpstr>PowerPoint Presentation</vt:lpstr>
      <vt:lpstr>PowerPoint Presentation</vt:lpstr>
      <vt:lpstr>The following processes apply 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46</cp:revision>
  <dcterms:created xsi:type="dcterms:W3CDTF">2016-01-24T14:12:55Z</dcterms:created>
  <dcterms:modified xsi:type="dcterms:W3CDTF">2016-09-07T08:25:29Z</dcterms:modified>
</cp:coreProperties>
</file>