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 id="2147483701" r:id="rId3"/>
    <p:sldMasterId id="2147483702" r:id="rId4"/>
    <p:sldMasterId id="2147483703" r:id="rId5"/>
    <p:sldMasterId id="2147483704" r:id="rId6"/>
    <p:sldMasterId id="2147483705" r:id="rId7"/>
    <p:sldMasterId id="2147483706" r:id="rId8"/>
    <p:sldMasterId id="2147483707" r:id="rId9"/>
    <p:sldMasterId id="2147483708" r:id="rId10"/>
    <p:sldMasterId id="2147483709" r:id="rId11"/>
    <p:sldMasterId id="2147483710" r:id="rId12"/>
    <p:sldMasterId id="2147483711" r:id="rId13"/>
    <p:sldMasterId id="2147483712" r:id="rId14"/>
    <p:sldMasterId id="2147483713" r:id="rId15"/>
    <p:sldMasterId id="2147483715" r:id="rId16"/>
    <p:sldMasterId id="2147483716" r:id="rId17"/>
    <p:sldMasterId id="2147483718" r:id="rId18"/>
    <p:sldMasterId id="2147483719" r:id="rId19"/>
    <p:sldMasterId id="2147483720" r:id="rId20"/>
    <p:sldMasterId id="2147483721" r:id="rId21"/>
    <p:sldMasterId id="2147483722" r:id="rId22"/>
    <p:sldMasterId id="2147483723" r:id="rId23"/>
    <p:sldMasterId id="2147483724" r:id="rId24"/>
    <p:sldMasterId id="2147483725" r:id="rId25"/>
    <p:sldMasterId id="2147483726" r:id="rId26"/>
    <p:sldMasterId id="2147483727" r:id="rId27"/>
    <p:sldMasterId id="2147483728" r:id="rId28"/>
    <p:sldMasterId id="2147483729" r:id="rId29"/>
    <p:sldMasterId id="2147483730" r:id="rId30"/>
    <p:sldMasterId id="2147483731" r:id="rId31"/>
    <p:sldMasterId id="2147483732" r:id="rId32"/>
    <p:sldMasterId id="2147483733" r:id="rId33"/>
    <p:sldMasterId id="2147483734" r:id="rId34"/>
    <p:sldMasterId id="2147483735" r:id="rId35"/>
    <p:sldMasterId id="2147483736" r:id="rId36"/>
    <p:sldMasterId id="2147483737" r:id="rId37"/>
    <p:sldMasterId id="2147483738" r:id="rId38"/>
    <p:sldMasterId id="2147483739" r:id="rId39"/>
  </p:sldMasterIdLst>
  <p:notesMasterIdLst>
    <p:notesMasterId r:id="rId118"/>
  </p:notesMasterIdLst>
  <p:sldIdLst>
    <p:sldId id="256" r:id="rId40"/>
    <p:sldId id="257" r:id="rId41"/>
    <p:sldId id="335" r:id="rId42"/>
    <p:sldId id="259" r:id="rId43"/>
    <p:sldId id="260" r:id="rId44"/>
    <p:sldId id="261" r:id="rId45"/>
    <p:sldId id="338" r:id="rId46"/>
    <p:sldId id="262" r:id="rId47"/>
    <p:sldId id="263" r:id="rId48"/>
    <p:sldId id="264" r:id="rId49"/>
    <p:sldId id="265" r:id="rId50"/>
    <p:sldId id="266" r:id="rId51"/>
    <p:sldId id="267" r:id="rId52"/>
    <p:sldId id="268" r:id="rId53"/>
    <p:sldId id="270" r:id="rId54"/>
    <p:sldId id="271" r:id="rId55"/>
    <p:sldId id="272" r:id="rId56"/>
    <p:sldId id="273" r:id="rId57"/>
    <p:sldId id="274" r:id="rId58"/>
    <p:sldId id="275" r:id="rId59"/>
    <p:sldId id="276" r:id="rId60"/>
    <p:sldId id="336" r:id="rId61"/>
    <p:sldId id="337" r:id="rId62"/>
    <p:sldId id="277" r:id="rId63"/>
    <p:sldId id="278" r:id="rId64"/>
    <p:sldId id="279" r:id="rId65"/>
    <p:sldId id="280" r:id="rId66"/>
    <p:sldId id="281" r:id="rId67"/>
    <p:sldId id="282" r:id="rId68"/>
    <p:sldId id="283" r:id="rId69"/>
    <p:sldId id="284" r:id="rId70"/>
    <p:sldId id="285" r:id="rId71"/>
    <p:sldId id="286" r:id="rId72"/>
    <p:sldId id="287" r:id="rId73"/>
    <p:sldId id="290" r:id="rId74"/>
    <p:sldId id="291" r:id="rId75"/>
    <p:sldId id="293" r:id="rId76"/>
    <p:sldId id="294" r:id="rId77"/>
    <p:sldId id="295" r:id="rId78"/>
    <p:sldId id="296" r:id="rId79"/>
    <p:sldId id="297" r:id="rId80"/>
    <p:sldId id="298" r:id="rId81"/>
    <p:sldId id="299" r:id="rId82"/>
    <p:sldId id="300" r:id="rId83"/>
    <p:sldId id="301" r:id="rId84"/>
    <p:sldId id="302" r:id="rId85"/>
    <p:sldId id="303" r:id="rId86"/>
    <p:sldId id="304" r:id="rId87"/>
    <p:sldId id="305" r:id="rId88"/>
    <p:sldId id="306" r:id="rId89"/>
    <p:sldId id="307" r:id="rId90"/>
    <p:sldId id="308" r:id="rId91"/>
    <p:sldId id="309" r:id="rId92"/>
    <p:sldId id="310" r:id="rId93"/>
    <p:sldId id="311" r:id="rId94"/>
    <p:sldId id="312" r:id="rId95"/>
    <p:sldId id="313" r:id="rId96"/>
    <p:sldId id="314" r:id="rId97"/>
    <p:sldId id="315" r:id="rId98"/>
    <p:sldId id="316" r:id="rId99"/>
    <p:sldId id="317" r:id="rId100"/>
    <p:sldId id="318" r:id="rId101"/>
    <p:sldId id="319" r:id="rId102"/>
    <p:sldId id="320" r:id="rId103"/>
    <p:sldId id="321" r:id="rId104"/>
    <p:sldId id="322" r:id="rId105"/>
    <p:sldId id="323" r:id="rId106"/>
    <p:sldId id="324" r:id="rId107"/>
    <p:sldId id="325" r:id="rId108"/>
    <p:sldId id="326" r:id="rId109"/>
    <p:sldId id="327" r:id="rId110"/>
    <p:sldId id="328" r:id="rId111"/>
    <p:sldId id="329" r:id="rId112"/>
    <p:sldId id="330" r:id="rId113"/>
    <p:sldId id="331" r:id="rId114"/>
    <p:sldId id="332" r:id="rId115"/>
    <p:sldId id="333" r:id="rId116"/>
    <p:sldId id="334" r:id="rId11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68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1.xml"/><Relationship Id="rId61" Type="http://schemas.openxmlformats.org/officeDocument/2006/relationships/slide" Target="slides/slide22.xml"/><Relationship Id="rId62" Type="http://schemas.openxmlformats.org/officeDocument/2006/relationships/slide" Target="slides/slide23.xml"/><Relationship Id="rId63" Type="http://schemas.openxmlformats.org/officeDocument/2006/relationships/slide" Target="slides/slide24.xml"/><Relationship Id="rId64" Type="http://schemas.openxmlformats.org/officeDocument/2006/relationships/slide" Target="slides/slide25.xml"/><Relationship Id="rId65" Type="http://schemas.openxmlformats.org/officeDocument/2006/relationships/slide" Target="slides/slide26.xml"/><Relationship Id="rId66" Type="http://schemas.openxmlformats.org/officeDocument/2006/relationships/slide" Target="slides/slide27.xml"/><Relationship Id="rId67" Type="http://schemas.openxmlformats.org/officeDocument/2006/relationships/slide" Target="slides/slide28.xml"/><Relationship Id="rId68" Type="http://schemas.openxmlformats.org/officeDocument/2006/relationships/slide" Target="slides/slide29.xml"/><Relationship Id="rId69" Type="http://schemas.openxmlformats.org/officeDocument/2006/relationships/slide" Target="slides/slide30.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1.xml"/><Relationship Id="rId41" Type="http://schemas.openxmlformats.org/officeDocument/2006/relationships/slide" Target="slides/slide2.xml"/><Relationship Id="rId42" Type="http://schemas.openxmlformats.org/officeDocument/2006/relationships/slide" Target="slides/slide3.xml"/><Relationship Id="rId90" Type="http://schemas.openxmlformats.org/officeDocument/2006/relationships/slide" Target="slides/slide51.xml"/><Relationship Id="rId91" Type="http://schemas.openxmlformats.org/officeDocument/2006/relationships/slide" Target="slides/slide52.xml"/><Relationship Id="rId92" Type="http://schemas.openxmlformats.org/officeDocument/2006/relationships/slide" Target="slides/slide53.xml"/><Relationship Id="rId93" Type="http://schemas.openxmlformats.org/officeDocument/2006/relationships/slide" Target="slides/slide54.xml"/><Relationship Id="rId94" Type="http://schemas.openxmlformats.org/officeDocument/2006/relationships/slide" Target="slides/slide55.xml"/><Relationship Id="rId95" Type="http://schemas.openxmlformats.org/officeDocument/2006/relationships/slide" Target="slides/slide56.xml"/><Relationship Id="rId96" Type="http://schemas.openxmlformats.org/officeDocument/2006/relationships/slide" Target="slides/slide57.xml"/><Relationship Id="rId101" Type="http://schemas.openxmlformats.org/officeDocument/2006/relationships/slide" Target="slides/slide62.xml"/><Relationship Id="rId102" Type="http://schemas.openxmlformats.org/officeDocument/2006/relationships/slide" Target="slides/slide63.xml"/><Relationship Id="rId103" Type="http://schemas.openxmlformats.org/officeDocument/2006/relationships/slide" Target="slides/slide64.xml"/><Relationship Id="rId104" Type="http://schemas.openxmlformats.org/officeDocument/2006/relationships/slide" Target="slides/slide65.xml"/><Relationship Id="rId105" Type="http://schemas.openxmlformats.org/officeDocument/2006/relationships/slide" Target="slides/slide66.xml"/><Relationship Id="rId106" Type="http://schemas.openxmlformats.org/officeDocument/2006/relationships/slide" Target="slides/slide67.xml"/><Relationship Id="rId107" Type="http://schemas.openxmlformats.org/officeDocument/2006/relationships/slide" Target="slides/slide68.xml"/><Relationship Id="rId108" Type="http://schemas.openxmlformats.org/officeDocument/2006/relationships/slide" Target="slides/slide69.xml"/><Relationship Id="rId109" Type="http://schemas.openxmlformats.org/officeDocument/2006/relationships/slide" Target="slides/slide70.xml"/><Relationship Id="rId97" Type="http://schemas.openxmlformats.org/officeDocument/2006/relationships/slide" Target="slides/slide58.xml"/><Relationship Id="rId98" Type="http://schemas.openxmlformats.org/officeDocument/2006/relationships/slide" Target="slides/slide59.xml"/><Relationship Id="rId99" Type="http://schemas.openxmlformats.org/officeDocument/2006/relationships/slide" Target="slides/slide60.xml"/><Relationship Id="rId43" Type="http://schemas.openxmlformats.org/officeDocument/2006/relationships/slide" Target="slides/slide4.xml"/><Relationship Id="rId44" Type="http://schemas.openxmlformats.org/officeDocument/2006/relationships/slide" Target="slides/slide5.xml"/><Relationship Id="rId45" Type="http://schemas.openxmlformats.org/officeDocument/2006/relationships/slide" Target="slides/slide6.xml"/><Relationship Id="rId46" Type="http://schemas.openxmlformats.org/officeDocument/2006/relationships/slide" Target="slides/slide7.xml"/><Relationship Id="rId47" Type="http://schemas.openxmlformats.org/officeDocument/2006/relationships/slide" Target="slides/slide8.xml"/><Relationship Id="rId48" Type="http://schemas.openxmlformats.org/officeDocument/2006/relationships/slide" Target="slides/slide9.xml"/><Relationship Id="rId49" Type="http://schemas.openxmlformats.org/officeDocument/2006/relationships/slide" Target="slides/slide10.xml"/><Relationship Id="rId100" Type="http://schemas.openxmlformats.org/officeDocument/2006/relationships/slide" Target="slides/slide6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1.xml"/><Relationship Id="rId71" Type="http://schemas.openxmlformats.org/officeDocument/2006/relationships/slide" Target="slides/slide32.xml"/><Relationship Id="rId72" Type="http://schemas.openxmlformats.org/officeDocument/2006/relationships/slide" Target="slides/slide33.xml"/><Relationship Id="rId73" Type="http://schemas.openxmlformats.org/officeDocument/2006/relationships/slide" Target="slides/slide34.xml"/><Relationship Id="rId74" Type="http://schemas.openxmlformats.org/officeDocument/2006/relationships/slide" Target="slides/slide35.xml"/><Relationship Id="rId75" Type="http://schemas.openxmlformats.org/officeDocument/2006/relationships/slide" Target="slides/slide36.xml"/><Relationship Id="rId76" Type="http://schemas.openxmlformats.org/officeDocument/2006/relationships/slide" Target="slides/slide37.xml"/><Relationship Id="rId77" Type="http://schemas.openxmlformats.org/officeDocument/2006/relationships/slide" Target="slides/slide38.xml"/><Relationship Id="rId78" Type="http://schemas.openxmlformats.org/officeDocument/2006/relationships/slide" Target="slides/slide39.xml"/><Relationship Id="rId79" Type="http://schemas.openxmlformats.org/officeDocument/2006/relationships/slide" Target="slides/slide40.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1.xml"/><Relationship Id="rId51" Type="http://schemas.openxmlformats.org/officeDocument/2006/relationships/slide" Target="slides/slide12.xml"/><Relationship Id="rId52" Type="http://schemas.openxmlformats.org/officeDocument/2006/relationships/slide" Target="slides/slide13.xml"/><Relationship Id="rId53" Type="http://schemas.openxmlformats.org/officeDocument/2006/relationships/slide" Target="slides/slide14.xml"/><Relationship Id="rId54" Type="http://schemas.openxmlformats.org/officeDocument/2006/relationships/slide" Target="slides/slide15.xml"/><Relationship Id="rId55" Type="http://schemas.openxmlformats.org/officeDocument/2006/relationships/slide" Target="slides/slide16.xml"/><Relationship Id="rId56" Type="http://schemas.openxmlformats.org/officeDocument/2006/relationships/slide" Target="slides/slide17.xml"/><Relationship Id="rId57" Type="http://schemas.openxmlformats.org/officeDocument/2006/relationships/slide" Target="slides/slide18.xml"/><Relationship Id="rId58" Type="http://schemas.openxmlformats.org/officeDocument/2006/relationships/slide" Target="slides/slide19.xml"/><Relationship Id="rId59" Type="http://schemas.openxmlformats.org/officeDocument/2006/relationships/slide" Target="slides/slide20.xml"/><Relationship Id="rId110" Type="http://schemas.openxmlformats.org/officeDocument/2006/relationships/slide" Target="slides/slide71.xml"/><Relationship Id="rId111" Type="http://schemas.openxmlformats.org/officeDocument/2006/relationships/slide" Target="slides/slide72.xml"/><Relationship Id="rId112" Type="http://schemas.openxmlformats.org/officeDocument/2006/relationships/slide" Target="slides/slide73.xml"/><Relationship Id="rId113" Type="http://schemas.openxmlformats.org/officeDocument/2006/relationships/slide" Target="slides/slide74.xml"/><Relationship Id="rId114" Type="http://schemas.openxmlformats.org/officeDocument/2006/relationships/slide" Target="slides/slide75.xml"/><Relationship Id="rId115" Type="http://schemas.openxmlformats.org/officeDocument/2006/relationships/slide" Target="slides/slide76.xml"/><Relationship Id="rId116" Type="http://schemas.openxmlformats.org/officeDocument/2006/relationships/slide" Target="slides/slide77.xml"/><Relationship Id="rId117" Type="http://schemas.openxmlformats.org/officeDocument/2006/relationships/slide" Target="slides/slide78.xml"/><Relationship Id="rId118" Type="http://schemas.openxmlformats.org/officeDocument/2006/relationships/notesMaster" Target="notesMasters/notesMaster1.xml"/><Relationship Id="rId119" Type="http://schemas.openxmlformats.org/officeDocument/2006/relationships/printerSettings" Target="printerSettings/printerSettings1.bin"/><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41.xml"/><Relationship Id="rId81" Type="http://schemas.openxmlformats.org/officeDocument/2006/relationships/slide" Target="slides/slide42.xml"/><Relationship Id="rId82" Type="http://schemas.openxmlformats.org/officeDocument/2006/relationships/slide" Target="slides/slide43.xml"/><Relationship Id="rId83" Type="http://schemas.openxmlformats.org/officeDocument/2006/relationships/slide" Target="slides/slide44.xml"/><Relationship Id="rId84" Type="http://schemas.openxmlformats.org/officeDocument/2006/relationships/slide" Target="slides/slide45.xml"/><Relationship Id="rId85" Type="http://schemas.openxmlformats.org/officeDocument/2006/relationships/slide" Target="slides/slide46.xml"/><Relationship Id="rId86" Type="http://schemas.openxmlformats.org/officeDocument/2006/relationships/slide" Target="slides/slide47.xml"/><Relationship Id="rId87" Type="http://schemas.openxmlformats.org/officeDocument/2006/relationships/slide" Target="slides/slide48.xml"/><Relationship Id="rId88" Type="http://schemas.openxmlformats.org/officeDocument/2006/relationships/slide" Target="slides/slide49.xml"/><Relationship Id="rId89"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b="0" i="0" u="none" strike="noStrike" cap="none">
                <a:solidFill>
                  <a:schemeClr val="dk1"/>
                </a:solidFill>
                <a:latin typeface="Calibri"/>
                <a:ea typeface="Calibri"/>
                <a:cs typeface="Calibri"/>
                <a:sym typeface="Calibri"/>
              </a:rPr>
              <a:t>‹#›</a:t>
            </a:fld>
            <a:endParaRPr lang="lv-LV"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30585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50" name="Shape 6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59" name="Shape 6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66" name="Shape 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73" name="Shape 6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83" name="Shape 6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89" name="Shape 6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99" name="Shape 6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05" name="Shape 7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8" name="Shape 71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719" name="Shape 71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rgbClr val="000000"/>
                </a:solidFill>
                <a:latin typeface="Calibri"/>
                <a:ea typeface="Calibri"/>
                <a:cs typeface="Calibri"/>
                <a:sym typeface="Calibri"/>
              </a:rPr>
              <a:t>19</a:t>
            </a:fld>
            <a:endParaRPr lang="lv-LV" sz="1200">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25" name="Shape 7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598" name="Shape 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rgbClr val="000000"/>
                </a:solidFill>
                <a:latin typeface="Calibri"/>
                <a:ea typeface="Calibri"/>
                <a:cs typeface="Calibri"/>
                <a:sym typeface="Calibri"/>
              </a:rPr>
              <a:t>24</a:t>
            </a:fld>
            <a:endParaRPr lang="lv-LV" sz="1200">
              <a:solidFill>
                <a:srgbClr val="000000"/>
              </a:solidFill>
              <a:latin typeface="Calibri"/>
              <a:ea typeface="Calibri"/>
              <a:cs typeface="Calibri"/>
              <a:sym typeface="Calibri"/>
            </a:endParaRPr>
          </a:p>
        </p:txBody>
      </p:sp>
      <p:sp>
        <p:nvSpPr>
          <p:cNvPr id="739" name="Shape 7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0" name="Shape 7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45" name="Shape 7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52" name="Shape 7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2" name="Shape 76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763" name="Shape 76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chemeClr val="dk1"/>
                </a:solidFill>
                <a:latin typeface="Calibri"/>
                <a:ea typeface="Calibri"/>
                <a:cs typeface="Calibri"/>
                <a:sym typeface="Calibri"/>
              </a:rPr>
              <a:t>27</a:t>
            </a:fld>
            <a:endParaRPr lang="lv-LV"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70" name="Shape 7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75" name="Shape 7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80" name="Shape 7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1" name="Shape 61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12" name="Shape 61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chemeClr val="dk1"/>
                </a:solidFill>
                <a:latin typeface="Calibri"/>
                <a:ea typeface="Calibri"/>
                <a:cs typeface="Calibri"/>
                <a:sym typeface="Calibri"/>
              </a:rPr>
              <a:t>3</a:t>
            </a:fld>
            <a:endParaRPr lang="lv-LV"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Shape 7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87" name="Shape 7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94" name="Shape 7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01" name="Shape 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09" name="Shape 8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25" name="Shape 8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Shape 8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34" name="Shape 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50" name="Shape 8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70" name="Shape 8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78" name="Shape 8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96" name="Shape 8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1" name="Shape 61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12" name="Shape 61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chemeClr val="dk1"/>
                </a:solidFill>
                <a:latin typeface="Calibri"/>
                <a:ea typeface="Calibri"/>
                <a:cs typeface="Calibri"/>
                <a:sym typeface="Calibri"/>
              </a:rPr>
              <a:t>4</a:t>
            </a:fld>
            <a:endParaRPr lang="lv-LV"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Shape 9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05" name="Shape 9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10" name="Shape 9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15" name="Shape 9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21" name="Shape 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33" name="Shape 9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37" name="Shape 9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47" name="Shape 9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7" name="Shape 95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958" name="Shape 95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chemeClr val="dk1"/>
                </a:solidFill>
                <a:latin typeface="Calibri"/>
                <a:ea typeface="Calibri"/>
                <a:cs typeface="Calibri"/>
                <a:sym typeface="Calibri"/>
              </a:rPr>
              <a:t>49</a:t>
            </a:fld>
            <a:endParaRPr lang="lv-LV"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69" name="Shape 9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78" name="Shape 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86" name="Shape 9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95" name="Shape 9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Shape 10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006" name="Shape 10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Shape 10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019" name="Shape 10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025" name="Shape 10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Shape 10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031" name="Shape 10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037" name="Shape 10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Shape 104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047" name="Shape 10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059" name="Shape 10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Shape 10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077" name="Shape 10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083" name="Shape 10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Shape 10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089" name="Shape 10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Shape 10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7" name="Shape 109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098" name="Shape 109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chemeClr val="dk1"/>
                </a:solidFill>
                <a:latin typeface="Calibri"/>
                <a:ea typeface="Calibri"/>
                <a:cs typeface="Calibri"/>
                <a:sym typeface="Calibri"/>
              </a:rPr>
              <a:t>64</a:t>
            </a:fld>
            <a:endParaRPr lang="lv-LV" sz="12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05" name="Shape 1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10" name="Shape 1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15" name="Shape 1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21" name="Shape 1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Shape 1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27" name="Shape 1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34" name="Shape 1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32" name="Shape 6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Shape 1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41" name="Shape 1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Shape 1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47" name="Shape 1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Shape 1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3" name="Shape 115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154" name="Shape 115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rgbClr val="000000"/>
                </a:solidFill>
                <a:latin typeface="Calibri"/>
                <a:ea typeface="Calibri"/>
                <a:cs typeface="Calibri"/>
                <a:sym typeface="Calibri"/>
              </a:rPr>
              <a:t>73</a:t>
            </a:fld>
            <a:endParaRPr lang="lv-LV" sz="1200">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1" name="Shape 116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162" name="Shape 116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rgbClr val="000000"/>
                </a:solidFill>
                <a:latin typeface="Calibri"/>
                <a:ea typeface="Calibri"/>
                <a:cs typeface="Calibri"/>
                <a:sym typeface="Calibri"/>
              </a:rPr>
              <a:t>74</a:t>
            </a:fld>
            <a:endParaRPr lang="lv-LV" sz="1200">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9" name="Shape 1169"/>
          <p:cNvSpPr txBox="1">
            <a:spLocks noGrp="1"/>
          </p:cNvSpPr>
          <p:nvPr>
            <p:ph type="body" idx="1"/>
          </p:nvPr>
        </p:nvSpPr>
        <p:spPr>
          <a:xfrm>
            <a:off x="685800" y="4400550"/>
            <a:ext cx="5486400" cy="4465658"/>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100" b="0" i="0" u="none" strike="noStrike" cap="none">
              <a:solidFill>
                <a:schemeClr val="dk1"/>
              </a:solidFill>
              <a:latin typeface="Calibri"/>
              <a:ea typeface="Calibri"/>
              <a:cs typeface="Calibri"/>
              <a:sym typeface="Calibri"/>
            </a:endParaRPr>
          </a:p>
        </p:txBody>
      </p:sp>
      <p:sp>
        <p:nvSpPr>
          <p:cNvPr id="1170" name="Shape 11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rgbClr val="000000"/>
                </a:solidFill>
                <a:latin typeface="Calibri"/>
                <a:ea typeface="Calibri"/>
                <a:cs typeface="Calibri"/>
                <a:sym typeface="Calibri"/>
              </a:rPr>
              <a:t>75</a:t>
            </a:fld>
            <a:endParaRPr lang="lv-LV" sz="1200">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Shape 1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82" name="Shape 1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Shape 1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8" name="Shape 118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189" name="Shape 118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lv-LV" sz="1200">
                <a:solidFill>
                  <a:srgbClr val="000000"/>
                </a:solidFill>
                <a:latin typeface="Calibri"/>
                <a:ea typeface="Calibri"/>
                <a:cs typeface="Calibri"/>
                <a:sym typeface="Calibri"/>
              </a:rPr>
              <a:t>77</a:t>
            </a:fld>
            <a:endParaRPr lang="lv-LV" sz="1200">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219" name="Shape 1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38" name="Shape 6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43" name="Shape 6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png"/><Relationship Id="rId1" Type="http://schemas.openxmlformats.org/officeDocument/2006/relationships/slideMaster" Target="../slideMasters/slideMaster35.xml"/><Relationship Id="rId2"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6"/>
            <a:ext cx="77724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b="0" i="0" u="none" strike="noStrike" cap="none">
                <a:solidFill>
                  <a:srgbClr val="888888"/>
                </a:solidFill>
                <a:latin typeface="Calibri"/>
                <a:ea typeface="Calibri"/>
                <a:cs typeface="Calibri"/>
                <a:sym typeface="Calibri"/>
              </a:rPr>
              <a:t>‹#›</a:t>
            </a:fld>
            <a:endParaRPr lang="lv-LV"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4" y="273049"/>
            <a:ext cx="3008313" cy="1162051"/>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84" name="Shape 84"/>
          <p:cNvSpPr txBox="1">
            <a:spLocks noGrp="1"/>
          </p:cNvSpPr>
          <p:nvPr>
            <p:ph type="body" idx="1"/>
          </p:nvPr>
        </p:nvSpPr>
        <p:spPr>
          <a:xfrm>
            <a:off x="3575050" y="273053"/>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2"/>
          </p:nvPr>
        </p:nvSpPr>
        <p:spPr>
          <a:xfrm>
            <a:off x="457204" y="1435103"/>
            <a:ext cx="3008313" cy="46910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792288" y="4800601"/>
            <a:ext cx="5486400" cy="566739"/>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91" name="Shape 91"/>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792288" y="5367339"/>
            <a:ext cx="5486400" cy="8048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98" name="Shape 98"/>
          <p:cNvSpPr txBox="1">
            <a:spLocks noGrp="1"/>
          </p:cNvSpPr>
          <p:nvPr>
            <p:ph type="body" idx="1"/>
          </p:nvPr>
        </p:nvSpPr>
        <p:spPr>
          <a:xfrm rot="5400000">
            <a:off x="2309018" y="-251618"/>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rot="5400000">
            <a:off x="4732337" y="2171703"/>
            <a:ext cx="5851525"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04" name="Shape 104"/>
          <p:cNvSpPr txBox="1">
            <a:spLocks noGrp="1"/>
          </p:cNvSpPr>
          <p:nvPr>
            <p:ph type="body" idx="1"/>
          </p:nvPr>
        </p:nvSpPr>
        <p:spPr>
          <a:xfrm rot="5400000">
            <a:off x="541338" y="190503"/>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6" name="Shape 116"/>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28" name="Shape 128"/>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8"/>
        <p:cNvGrpSpPr/>
        <p:nvPr/>
      </p:nvGrpSpPr>
      <p:grpSpPr>
        <a:xfrm>
          <a:off x="0" y="0"/>
          <a:ext cx="0" cy="0"/>
          <a:chOff x="0" y="0"/>
          <a:chExt cx="0" cy="0"/>
        </a:xfrm>
      </p:grpSpPr>
      <p:sp>
        <p:nvSpPr>
          <p:cNvPr id="139" name="Shape 139"/>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40" name="Shape 140"/>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1" name="Shape 14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52" name="Shape 15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2"/>
        <p:cNvGrpSpPr/>
        <p:nvPr/>
      </p:nvGrpSpPr>
      <p:grpSpPr>
        <a:xfrm>
          <a:off x="0" y="0"/>
          <a:ext cx="0" cy="0"/>
          <a:chOff x="0" y="0"/>
          <a:chExt cx="0" cy="0"/>
        </a:xfrm>
      </p:grpSpPr>
      <p:pic>
        <p:nvPicPr>
          <p:cNvPr id="163" name="Shape 163" descr="overlay-ruleShadow.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307592"/>
            <a:ext cx="9144000" cy="125016"/>
          </a:xfrm>
          <a:prstGeom prst="rect">
            <a:avLst/>
          </a:prstGeom>
          <a:noFill/>
          <a:ln>
            <a:noFill/>
          </a:ln>
        </p:spPr>
      </p:pic>
      <p:pic>
        <p:nvPicPr>
          <p:cNvPr id="164" name="Shape 164" descr="Overlay-FullBackground.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425390"/>
            <a:ext cx="9144000" cy="5432612"/>
          </a:xfrm>
          <a:prstGeom prst="rect">
            <a:avLst/>
          </a:prstGeom>
          <a:noFill/>
          <a:ln>
            <a:noFill/>
          </a:ln>
        </p:spPr>
      </p:pic>
      <p:sp>
        <p:nvSpPr>
          <p:cNvPr id="165" name="Shape 165"/>
          <p:cNvSpPr txBox="1">
            <a:spLocks noGrp="1"/>
          </p:cNvSpPr>
          <p:nvPr>
            <p:ph type="title"/>
          </p:nvPr>
        </p:nvSpPr>
        <p:spPr>
          <a:xfrm>
            <a:off x="779463" y="62755"/>
            <a:ext cx="7583488" cy="1283167"/>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SzPts val="4800"/>
              <a:buFont typeface="Libre Baskerville"/>
              <a:buNone/>
              <a:defRPr sz="4800" b="0" i="0" u="none" strike="noStrike" cap="none">
                <a:solidFill>
                  <a:schemeClr val="lt1"/>
                </a:solidFill>
                <a:latin typeface="Libre Baskerville"/>
                <a:ea typeface="Libre Baskerville"/>
                <a:cs typeface="Libre Baskerville"/>
                <a:sym typeface="Libre Baskerville"/>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66" name="Shape 166"/>
          <p:cNvSpPr txBox="1">
            <a:spLocks noGrp="1"/>
          </p:cNvSpPr>
          <p:nvPr>
            <p:ph type="body" idx="1"/>
          </p:nvPr>
        </p:nvSpPr>
        <p:spPr>
          <a:xfrm>
            <a:off x="779463" y="1828801"/>
            <a:ext cx="7583488" cy="4297363"/>
          </a:xfrm>
          <a:prstGeom prst="rect">
            <a:avLst/>
          </a:prstGeom>
          <a:noFill/>
          <a:ln>
            <a:noFill/>
          </a:ln>
        </p:spPr>
        <p:txBody>
          <a:bodyPr wrap="square" lIns="91425" tIns="91425" rIns="91425" bIns="91425" anchor="t" anchorCtr="0"/>
          <a:lstStyle>
            <a:lvl1pPr marL="282575" marR="0" lvl="0" indent="-130175" algn="l" rtl="0">
              <a:spcBef>
                <a:spcPts val="2000"/>
              </a:spcBef>
              <a:buClr>
                <a:schemeClr val="dk2"/>
              </a:buClr>
              <a:buSzPts val="2400"/>
              <a:buFont typeface="Lustria"/>
              <a:buChar char="•"/>
              <a:defRPr sz="2400" b="0" i="0" u="none" strike="noStrike" cap="none">
                <a:solidFill>
                  <a:schemeClr val="dk2"/>
                </a:solidFill>
                <a:latin typeface="Lustria"/>
                <a:ea typeface="Lustria"/>
                <a:cs typeface="Lustria"/>
                <a:sym typeface="Lustria"/>
              </a:defRPr>
            </a:lvl1pPr>
            <a:lvl2pPr marL="577850" marR="0" lvl="1" indent="-155575" algn="l" rtl="0">
              <a:spcBef>
                <a:spcPts val="600"/>
              </a:spcBef>
              <a:buClr>
                <a:srgbClr val="848484"/>
              </a:buClr>
              <a:buSzPts val="2200"/>
              <a:buFont typeface="Lustria"/>
              <a:buChar char="•"/>
              <a:defRPr sz="2200" b="0" i="0" u="none" strike="noStrike" cap="none">
                <a:solidFill>
                  <a:schemeClr val="dk2"/>
                </a:solidFill>
                <a:latin typeface="Lustria"/>
                <a:ea typeface="Lustria"/>
                <a:cs typeface="Lustria"/>
                <a:sym typeface="Lustria"/>
              </a:defRPr>
            </a:lvl2pPr>
            <a:lvl3pPr marL="860425" marR="0" lvl="2" indent="-155575" algn="l" rtl="0">
              <a:spcBef>
                <a:spcPts val="600"/>
              </a:spcBef>
              <a:buClr>
                <a:schemeClr val="dk2"/>
              </a:buClr>
              <a:buSzPts val="2000"/>
              <a:buFont typeface="Lustria"/>
              <a:buChar char="•"/>
              <a:defRPr sz="2000" b="0" i="0" u="none" strike="noStrike" cap="none">
                <a:solidFill>
                  <a:schemeClr val="dk2"/>
                </a:solidFill>
                <a:latin typeface="Lustria"/>
                <a:ea typeface="Lustria"/>
                <a:cs typeface="Lustria"/>
                <a:sym typeface="Lustria"/>
              </a:defRPr>
            </a:lvl3pPr>
            <a:lvl4pPr marL="1143000" marR="0" lvl="3" indent="-168275" algn="l" rtl="0">
              <a:spcBef>
                <a:spcPts val="600"/>
              </a:spcBef>
              <a:buClr>
                <a:srgbClr val="848484"/>
              </a:buClr>
              <a:buSzPts val="1800"/>
              <a:buFont typeface="Lustria"/>
              <a:buChar char="•"/>
              <a:defRPr sz="1800" b="0" i="0" u="none" strike="noStrike" cap="none">
                <a:solidFill>
                  <a:schemeClr val="dk2"/>
                </a:solidFill>
                <a:latin typeface="Lustria"/>
                <a:ea typeface="Lustria"/>
                <a:cs typeface="Lustria"/>
                <a:sym typeface="Lustria"/>
              </a:defRPr>
            </a:lvl4pPr>
            <a:lvl5pPr marL="1425575" marR="0" lvl="4" indent="-168275" algn="l" rtl="0">
              <a:spcBef>
                <a:spcPts val="600"/>
              </a:spcBef>
              <a:buClr>
                <a:schemeClr val="dk2"/>
              </a:buClr>
              <a:buSzPts val="1800"/>
              <a:buFont typeface="Lustria"/>
              <a:buChar char="•"/>
              <a:defRPr sz="1800" b="0" i="0" u="none" strike="noStrike" cap="none">
                <a:solidFill>
                  <a:schemeClr val="dk2"/>
                </a:solidFill>
                <a:latin typeface="Lustria"/>
                <a:ea typeface="Lustria"/>
                <a:cs typeface="Lustria"/>
                <a:sym typeface="Lustria"/>
              </a:defRPr>
            </a:lvl5pPr>
            <a:lvl6pPr marL="1711325" marR="0" lvl="5" indent="-166687" algn="l" rtl="0">
              <a:spcBef>
                <a:spcPts val="360"/>
              </a:spcBef>
              <a:buClr>
                <a:srgbClr val="848484"/>
              </a:buClr>
              <a:buSzPts val="1800"/>
              <a:buFont typeface="Arial"/>
              <a:buChar char="•"/>
              <a:defRPr sz="1800" b="0" i="0" u="none" strike="noStrike" cap="none">
                <a:solidFill>
                  <a:schemeClr val="dk2"/>
                </a:solidFill>
                <a:latin typeface="Lustria"/>
                <a:ea typeface="Lustria"/>
                <a:cs typeface="Lustria"/>
                <a:sym typeface="Lustria"/>
              </a:defRPr>
            </a:lvl6pPr>
            <a:lvl7pPr marL="2000250" marR="0" lvl="6" indent="-166688" algn="l" rtl="0">
              <a:spcBef>
                <a:spcPts val="360"/>
              </a:spcBef>
              <a:buClr>
                <a:schemeClr val="dk2"/>
              </a:buClr>
              <a:buSzPts val="1800"/>
              <a:buFont typeface="Arial"/>
              <a:buChar char="•"/>
              <a:defRPr sz="1800" b="0" i="0" u="none" strike="noStrike" cap="none">
                <a:solidFill>
                  <a:schemeClr val="dk2"/>
                </a:solidFill>
                <a:latin typeface="Lustria"/>
                <a:ea typeface="Lustria"/>
                <a:cs typeface="Lustria"/>
                <a:sym typeface="Lustria"/>
              </a:defRPr>
            </a:lvl7pPr>
            <a:lvl8pPr marL="2290763" marR="0" lvl="7" indent="-166688" algn="l" rtl="0">
              <a:spcBef>
                <a:spcPts val="360"/>
              </a:spcBef>
              <a:buClr>
                <a:srgbClr val="848484"/>
              </a:buClr>
              <a:buSzPts val="1800"/>
              <a:buFont typeface="Arial"/>
              <a:buChar char="•"/>
              <a:defRPr sz="1800" b="0" i="0" u="none" strike="noStrike" cap="none">
                <a:solidFill>
                  <a:schemeClr val="dk2"/>
                </a:solidFill>
                <a:latin typeface="Lustria"/>
                <a:ea typeface="Lustria"/>
                <a:cs typeface="Lustria"/>
                <a:sym typeface="Lustria"/>
              </a:defRPr>
            </a:lvl8pPr>
            <a:lvl9pPr marL="2571750" marR="0" lvl="8" indent="-166688" algn="l" rtl="0">
              <a:spcBef>
                <a:spcPts val="360"/>
              </a:spcBef>
              <a:buClr>
                <a:schemeClr val="dk2"/>
              </a:buClr>
              <a:buSzPts val="1800"/>
              <a:buFont typeface="Arial"/>
              <a:buChar char="•"/>
              <a:defRPr sz="1800" b="0" i="0" u="none" strike="noStrike" cap="none">
                <a:solidFill>
                  <a:schemeClr val="dk2"/>
                </a:solidFill>
                <a:latin typeface="Lustria"/>
                <a:ea typeface="Lustria"/>
                <a:cs typeface="Lustria"/>
                <a:sym typeface="Lustria"/>
              </a:defRPr>
            </a:lvl9pPr>
          </a:lstStyle>
          <a:p>
            <a:endParaRPr/>
          </a:p>
        </p:txBody>
      </p:sp>
      <p:sp>
        <p:nvSpPr>
          <p:cNvPr id="167" name="Shape 167"/>
          <p:cNvSpPr txBox="1">
            <a:spLocks noGrp="1"/>
          </p:cNvSpPr>
          <p:nvPr>
            <p:ph type="dt" idx="10"/>
          </p:nvPr>
        </p:nvSpPr>
        <p:spPr>
          <a:xfrm>
            <a:off x="6732494" y="6356352"/>
            <a:ext cx="2133600" cy="365125"/>
          </a:xfrm>
          <a:prstGeom prst="rect">
            <a:avLst/>
          </a:prstGeom>
          <a:noFill/>
          <a:ln>
            <a:noFill/>
          </a:ln>
        </p:spPr>
        <p:txBody>
          <a:bodyPr wrap="square" lIns="91425" tIns="91425" rIns="91425" bIns="91425" anchor="ctr" anchorCtr="0"/>
          <a:lstStyle>
            <a:lvl1pPr marL="0" marR="0" lvl="0" indent="0" algn="r" rtl="0">
              <a:spcBef>
                <a:spcPts val="0"/>
              </a:spcBef>
              <a:buSzPts val="1400"/>
              <a:buNone/>
              <a:defRPr sz="1200">
                <a:solidFill>
                  <a:schemeClr val="dk2"/>
                </a:solidFill>
                <a:latin typeface="Lustria"/>
                <a:ea typeface="Lustria"/>
                <a:cs typeface="Lustria"/>
                <a:sym typeface="Lustria"/>
              </a:defRPr>
            </a:lvl1pPr>
            <a:lvl2pPr marL="457200" marR="0" lvl="1" indent="0" algn="l" rtl="0">
              <a:spcBef>
                <a:spcPts val="0"/>
              </a:spcBef>
              <a:buSzPts val="1400"/>
              <a:buNone/>
              <a:defRPr sz="1800" b="0" i="0" u="none" strike="noStrike" cap="none">
                <a:solidFill>
                  <a:schemeClr val="lt1"/>
                </a:solidFill>
                <a:latin typeface="Lustria"/>
                <a:ea typeface="Lustria"/>
                <a:cs typeface="Lustria"/>
                <a:sym typeface="Lustria"/>
              </a:defRPr>
            </a:lvl2pPr>
            <a:lvl3pPr marL="914400" marR="0" lvl="2" indent="0" algn="l" rtl="0">
              <a:spcBef>
                <a:spcPts val="0"/>
              </a:spcBef>
              <a:buSzPts val="1400"/>
              <a:buNone/>
              <a:defRPr sz="1800" b="0" i="0" u="none" strike="noStrike" cap="none">
                <a:solidFill>
                  <a:schemeClr val="lt1"/>
                </a:solidFill>
                <a:latin typeface="Lustria"/>
                <a:ea typeface="Lustria"/>
                <a:cs typeface="Lustria"/>
                <a:sym typeface="Lustria"/>
              </a:defRPr>
            </a:lvl3pPr>
            <a:lvl4pPr marL="1371600" marR="0" lvl="3" indent="0" algn="l" rtl="0">
              <a:spcBef>
                <a:spcPts val="0"/>
              </a:spcBef>
              <a:buSzPts val="1400"/>
              <a:buNone/>
              <a:defRPr sz="1800" b="0" i="0" u="none" strike="noStrike" cap="none">
                <a:solidFill>
                  <a:schemeClr val="lt1"/>
                </a:solidFill>
                <a:latin typeface="Lustria"/>
                <a:ea typeface="Lustria"/>
                <a:cs typeface="Lustria"/>
                <a:sym typeface="Lustria"/>
              </a:defRPr>
            </a:lvl4pPr>
            <a:lvl5pPr marL="1828800" marR="0" lvl="4" indent="0" algn="l" rtl="0">
              <a:spcBef>
                <a:spcPts val="0"/>
              </a:spcBef>
              <a:buSzPts val="1400"/>
              <a:buNone/>
              <a:defRPr sz="1800" b="0" i="0" u="none" strike="noStrike" cap="none">
                <a:solidFill>
                  <a:schemeClr val="lt1"/>
                </a:solidFill>
                <a:latin typeface="Lustria"/>
                <a:ea typeface="Lustria"/>
                <a:cs typeface="Lustria"/>
                <a:sym typeface="Lustria"/>
              </a:defRPr>
            </a:lvl5pPr>
            <a:lvl6pPr marL="2286000" marR="0" lvl="5" indent="0" algn="l" rtl="0">
              <a:spcBef>
                <a:spcPts val="0"/>
              </a:spcBef>
              <a:buSzPts val="1400"/>
              <a:buNone/>
              <a:defRPr sz="1800" b="0" i="0" u="none" strike="noStrike" cap="none">
                <a:solidFill>
                  <a:schemeClr val="lt1"/>
                </a:solidFill>
                <a:latin typeface="Lustria"/>
                <a:ea typeface="Lustria"/>
                <a:cs typeface="Lustria"/>
                <a:sym typeface="Lustria"/>
              </a:defRPr>
            </a:lvl6pPr>
            <a:lvl7pPr marL="2743200" marR="0" lvl="6" indent="0" algn="l" rtl="0">
              <a:spcBef>
                <a:spcPts val="0"/>
              </a:spcBef>
              <a:buSzPts val="1400"/>
              <a:buNone/>
              <a:defRPr sz="1800" b="0" i="0" u="none" strike="noStrike" cap="none">
                <a:solidFill>
                  <a:schemeClr val="lt1"/>
                </a:solidFill>
                <a:latin typeface="Lustria"/>
                <a:ea typeface="Lustria"/>
                <a:cs typeface="Lustria"/>
                <a:sym typeface="Lustria"/>
              </a:defRPr>
            </a:lvl7pPr>
            <a:lvl8pPr marL="3200400" marR="0" lvl="7" indent="0" algn="l" rtl="0">
              <a:spcBef>
                <a:spcPts val="0"/>
              </a:spcBef>
              <a:buSzPts val="1400"/>
              <a:buNone/>
              <a:defRPr sz="1800" b="0" i="0" u="none" strike="noStrike" cap="none">
                <a:solidFill>
                  <a:schemeClr val="lt1"/>
                </a:solidFill>
                <a:latin typeface="Lustria"/>
                <a:ea typeface="Lustria"/>
                <a:cs typeface="Lustria"/>
                <a:sym typeface="Lustria"/>
              </a:defRPr>
            </a:lvl8pPr>
            <a:lvl9pPr marL="3657600" marR="0" lvl="8" indent="0" algn="l" rtl="0">
              <a:spcBef>
                <a:spcPts val="0"/>
              </a:spcBef>
              <a:buSzPts val="1400"/>
              <a:buNone/>
              <a:defRPr sz="1800" b="0" i="0" u="none" strike="noStrike" cap="none">
                <a:solidFill>
                  <a:schemeClr val="lt1"/>
                </a:solidFill>
                <a:latin typeface="Lustria"/>
                <a:ea typeface="Lustria"/>
                <a:cs typeface="Lustria"/>
                <a:sym typeface="Lustria"/>
              </a:defRPr>
            </a:lvl9pPr>
          </a:lstStyle>
          <a:p>
            <a:endParaRPr/>
          </a:p>
        </p:txBody>
      </p:sp>
      <p:sp>
        <p:nvSpPr>
          <p:cNvPr id="168" name="Shape 168"/>
          <p:cNvSpPr txBox="1">
            <a:spLocks noGrp="1"/>
          </p:cNvSpPr>
          <p:nvPr>
            <p:ph type="ftr" idx="11"/>
          </p:nvPr>
        </p:nvSpPr>
        <p:spPr>
          <a:xfrm>
            <a:off x="242047" y="6356352"/>
            <a:ext cx="2895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chemeClr val="dk2"/>
                </a:solidFill>
                <a:latin typeface="Lustria"/>
                <a:ea typeface="Lustria"/>
                <a:cs typeface="Lustria"/>
                <a:sym typeface="Lustria"/>
              </a:defRPr>
            </a:lvl1pPr>
            <a:lvl2pPr marL="457200" marR="0" lvl="1" indent="0" algn="l" rtl="0">
              <a:spcBef>
                <a:spcPts val="0"/>
              </a:spcBef>
              <a:buSzPts val="1400"/>
              <a:buNone/>
              <a:defRPr sz="1800" b="0" i="0" u="none" strike="noStrike" cap="none">
                <a:solidFill>
                  <a:schemeClr val="lt1"/>
                </a:solidFill>
                <a:latin typeface="Lustria"/>
                <a:ea typeface="Lustria"/>
                <a:cs typeface="Lustria"/>
                <a:sym typeface="Lustria"/>
              </a:defRPr>
            </a:lvl2pPr>
            <a:lvl3pPr marL="914400" marR="0" lvl="2" indent="0" algn="l" rtl="0">
              <a:spcBef>
                <a:spcPts val="0"/>
              </a:spcBef>
              <a:buSzPts val="1400"/>
              <a:buNone/>
              <a:defRPr sz="1800" b="0" i="0" u="none" strike="noStrike" cap="none">
                <a:solidFill>
                  <a:schemeClr val="lt1"/>
                </a:solidFill>
                <a:latin typeface="Lustria"/>
                <a:ea typeface="Lustria"/>
                <a:cs typeface="Lustria"/>
                <a:sym typeface="Lustria"/>
              </a:defRPr>
            </a:lvl3pPr>
            <a:lvl4pPr marL="1371600" marR="0" lvl="3" indent="0" algn="l" rtl="0">
              <a:spcBef>
                <a:spcPts val="0"/>
              </a:spcBef>
              <a:buSzPts val="1400"/>
              <a:buNone/>
              <a:defRPr sz="1800" b="0" i="0" u="none" strike="noStrike" cap="none">
                <a:solidFill>
                  <a:schemeClr val="lt1"/>
                </a:solidFill>
                <a:latin typeface="Lustria"/>
                <a:ea typeface="Lustria"/>
                <a:cs typeface="Lustria"/>
                <a:sym typeface="Lustria"/>
              </a:defRPr>
            </a:lvl4pPr>
            <a:lvl5pPr marL="1828800" marR="0" lvl="4" indent="0" algn="l" rtl="0">
              <a:spcBef>
                <a:spcPts val="0"/>
              </a:spcBef>
              <a:buSzPts val="1400"/>
              <a:buNone/>
              <a:defRPr sz="1800" b="0" i="0" u="none" strike="noStrike" cap="none">
                <a:solidFill>
                  <a:schemeClr val="lt1"/>
                </a:solidFill>
                <a:latin typeface="Lustria"/>
                <a:ea typeface="Lustria"/>
                <a:cs typeface="Lustria"/>
                <a:sym typeface="Lustria"/>
              </a:defRPr>
            </a:lvl5pPr>
            <a:lvl6pPr marL="2286000" marR="0" lvl="5" indent="0" algn="l" rtl="0">
              <a:spcBef>
                <a:spcPts val="0"/>
              </a:spcBef>
              <a:buSzPts val="1400"/>
              <a:buNone/>
              <a:defRPr sz="1800" b="0" i="0" u="none" strike="noStrike" cap="none">
                <a:solidFill>
                  <a:schemeClr val="lt1"/>
                </a:solidFill>
                <a:latin typeface="Lustria"/>
                <a:ea typeface="Lustria"/>
                <a:cs typeface="Lustria"/>
                <a:sym typeface="Lustria"/>
              </a:defRPr>
            </a:lvl6pPr>
            <a:lvl7pPr marL="2743200" marR="0" lvl="6" indent="0" algn="l" rtl="0">
              <a:spcBef>
                <a:spcPts val="0"/>
              </a:spcBef>
              <a:buSzPts val="1400"/>
              <a:buNone/>
              <a:defRPr sz="1800" b="0" i="0" u="none" strike="noStrike" cap="none">
                <a:solidFill>
                  <a:schemeClr val="lt1"/>
                </a:solidFill>
                <a:latin typeface="Lustria"/>
                <a:ea typeface="Lustria"/>
                <a:cs typeface="Lustria"/>
                <a:sym typeface="Lustria"/>
              </a:defRPr>
            </a:lvl7pPr>
            <a:lvl8pPr marL="3200400" marR="0" lvl="7" indent="0" algn="l" rtl="0">
              <a:spcBef>
                <a:spcPts val="0"/>
              </a:spcBef>
              <a:buSzPts val="1400"/>
              <a:buNone/>
              <a:defRPr sz="1800" b="0" i="0" u="none" strike="noStrike" cap="none">
                <a:solidFill>
                  <a:schemeClr val="lt1"/>
                </a:solidFill>
                <a:latin typeface="Lustria"/>
                <a:ea typeface="Lustria"/>
                <a:cs typeface="Lustria"/>
                <a:sym typeface="Lustria"/>
              </a:defRPr>
            </a:lvl8pPr>
            <a:lvl9pPr marL="3657600" marR="0" lvl="8" indent="0" algn="l" rtl="0">
              <a:spcBef>
                <a:spcPts val="0"/>
              </a:spcBef>
              <a:buSzPts val="1400"/>
              <a:buNone/>
              <a:defRPr sz="1800" b="0" i="0" u="none" strike="noStrike" cap="none">
                <a:solidFill>
                  <a:schemeClr val="lt1"/>
                </a:solidFill>
                <a:latin typeface="Lustria"/>
                <a:ea typeface="Lustria"/>
                <a:cs typeface="Lustria"/>
                <a:sym typeface="Lustria"/>
              </a:defRPr>
            </a:lvl9pPr>
          </a:lstStyle>
          <a:p>
            <a:endParaRPr/>
          </a:p>
        </p:txBody>
      </p:sp>
      <p:sp>
        <p:nvSpPr>
          <p:cNvPr id="169" name="Shape 169"/>
          <p:cNvSpPr txBox="1">
            <a:spLocks noGrp="1"/>
          </p:cNvSpPr>
          <p:nvPr>
            <p:ph type="sldNum" idx="12"/>
          </p:nvPr>
        </p:nvSpPr>
        <p:spPr>
          <a:xfrm>
            <a:off x="4267200" y="6356352"/>
            <a:ext cx="609600" cy="365125"/>
          </a:xfrm>
          <a:prstGeom prst="rect">
            <a:avLst/>
          </a:prstGeom>
          <a:noFill/>
          <a:ln>
            <a:noFill/>
          </a:ln>
        </p:spPr>
        <p:txBody>
          <a:bodyPr wrap="square" lIns="91425" tIns="45700" rIns="91425" bIns="45700" anchor="ctr" anchorCtr="0">
            <a:noAutofit/>
          </a:bodyPr>
          <a:lstStyle/>
          <a:p>
            <a:pPr marL="0" marR="0" lvl="0" indent="0" algn="ctr" rtl="0">
              <a:spcBef>
                <a:spcPts val="0"/>
              </a:spcBef>
              <a:buNone/>
            </a:pPr>
            <a:fld id="{00000000-1234-1234-1234-123412341234}" type="slidenum">
              <a:rPr lang="lv-LV" sz="1200">
                <a:solidFill>
                  <a:schemeClr val="dk2"/>
                </a:solidFill>
                <a:latin typeface="Lustria"/>
                <a:ea typeface="Lustria"/>
                <a:cs typeface="Lustria"/>
                <a:sym typeface="Lustria"/>
              </a:rPr>
              <a:t>‹#›</a:t>
            </a:fld>
            <a:endParaRPr lang="lv-LV" sz="1200">
              <a:solidFill>
                <a:schemeClr val="dk2"/>
              </a:solidFill>
              <a:latin typeface="Lustria"/>
              <a:ea typeface="Lustria"/>
              <a:cs typeface="Lustria"/>
              <a:sym typeface="Lustri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78" name="Shape 178"/>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9" name="Shape 29"/>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90" name="Shape 190"/>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666750" y="304800"/>
            <a:ext cx="77724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9pPr>
          </a:lstStyle>
          <a:p>
            <a:endParaRPr/>
          </a:p>
        </p:txBody>
      </p:sp>
    </p:spTree>
  </p:cSld>
  <p:clrMapOvr>
    <a:masterClrMapping/>
  </p:clrMapOvr>
  <p:transition xmlns:p14="http://schemas.microsoft.com/office/powerpoint/2010/mai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9"/>
        <p:cNvGrpSpPr/>
        <p:nvPr/>
      </p:nvGrpSpPr>
      <p:grpSpPr>
        <a:xfrm>
          <a:off x="0" y="0"/>
          <a:ext cx="0" cy="0"/>
          <a:chOff x="0" y="0"/>
          <a:chExt cx="0" cy="0"/>
        </a:xfrm>
      </p:grpSpPr>
      <p:sp>
        <p:nvSpPr>
          <p:cNvPr id="210" name="Shape 210"/>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11" name="Shape 211"/>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23" name="Shape 223"/>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35" name="Shape 235"/>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47" name="Shape 24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71" name="Shape 271"/>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29841"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83" name="Shape 283"/>
          <p:cNvSpPr txBox="1">
            <a:spLocks noGrp="1"/>
          </p:cNvSpPr>
          <p:nvPr>
            <p:ph type="body" idx="1"/>
          </p:nvPr>
        </p:nvSpPr>
        <p:spPr>
          <a:xfrm>
            <a:off x="629842" y="1681163"/>
            <a:ext cx="3868340" cy="823912"/>
          </a:xfrm>
          <a:prstGeom prst="rect">
            <a:avLst/>
          </a:prstGeom>
          <a:noFill/>
          <a:ln>
            <a:noFill/>
          </a:ln>
        </p:spPr>
        <p:txBody>
          <a:bodyPr wrap="square" lIns="91425" tIns="91425" rIns="91425" bIns="91425" anchor="b" anchorCtr="0"/>
          <a:lstStyle>
            <a:lvl1pPr marL="0" marR="0" lvl="0" indent="0" algn="l" rtl="0">
              <a:lnSpc>
                <a:spcPct val="90000"/>
              </a:lnSpc>
              <a:spcBef>
                <a:spcPts val="750"/>
              </a:spcBef>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body" idx="2"/>
          </p:nvPr>
        </p:nvSpPr>
        <p:spPr>
          <a:xfrm>
            <a:off x="629842" y="2505075"/>
            <a:ext cx="3868340" cy="368458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body" idx="3"/>
          </p:nvPr>
        </p:nvSpPr>
        <p:spPr>
          <a:xfrm>
            <a:off x="4629150" y="1681163"/>
            <a:ext cx="3887391" cy="823912"/>
          </a:xfrm>
          <a:prstGeom prst="rect">
            <a:avLst/>
          </a:prstGeom>
          <a:noFill/>
          <a:ln>
            <a:noFill/>
          </a:ln>
        </p:spPr>
        <p:txBody>
          <a:bodyPr wrap="square" lIns="91425" tIns="91425" rIns="91425" bIns="91425" anchor="b" anchorCtr="0"/>
          <a:lstStyle>
            <a:lvl1pPr marL="0" marR="0" lvl="0" indent="0" algn="l" rtl="0">
              <a:lnSpc>
                <a:spcPct val="90000"/>
              </a:lnSpc>
              <a:spcBef>
                <a:spcPts val="750"/>
              </a:spcBef>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body" idx="4"/>
          </p:nvPr>
        </p:nvSpPr>
        <p:spPr>
          <a:xfrm>
            <a:off x="4629150" y="2505075"/>
            <a:ext cx="3887391" cy="368458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09"/>
        <p:cNvGrpSpPr/>
        <p:nvPr/>
      </p:nvGrpSpPr>
      <p:grpSpPr>
        <a:xfrm>
          <a:off x="0" y="0"/>
          <a:ext cx="0" cy="0"/>
          <a:chOff x="0" y="0"/>
          <a:chExt cx="0" cy="0"/>
        </a:xfrm>
      </p:grpSpPr>
      <p:sp>
        <p:nvSpPr>
          <p:cNvPr id="310" name="Shape 310"/>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11" name="Shape 31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2" name="Shape 3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3" name="Shape 3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4" name="Shape 3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1"/>
        <p:cNvGrpSpPr/>
        <p:nvPr/>
      </p:nvGrpSpPr>
      <p:grpSpPr>
        <a:xfrm>
          <a:off x="0" y="0"/>
          <a:ext cx="0" cy="0"/>
          <a:chOff x="0" y="0"/>
          <a:chExt cx="0" cy="0"/>
        </a:xfrm>
      </p:grpSpPr>
      <p:sp>
        <p:nvSpPr>
          <p:cNvPr id="322" name="Shape 322"/>
          <p:cNvSpPr txBox="1">
            <a:spLocks noGrp="1"/>
          </p:cNvSpPr>
          <p:nvPr>
            <p:ph type="dt" idx="10"/>
          </p:nvPr>
        </p:nvSpPr>
        <p:spPr>
          <a:xfrm>
            <a:off x="45720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4" name="Shape 324"/>
          <p:cNvSpPr txBox="1">
            <a:spLocks noGrp="1"/>
          </p:cNvSpPr>
          <p:nvPr>
            <p:ph type="sldNum" idx="12"/>
          </p:nvPr>
        </p:nvSpPr>
        <p:spPr>
          <a:xfrm>
            <a:off x="6553200" y="635635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
        <p:nvSpPr>
          <p:cNvPr id="40" name="Shape 40"/>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1"/>
        <p:cNvGrpSpPr/>
        <p:nvPr/>
      </p:nvGrpSpPr>
      <p:grpSpPr>
        <a:xfrm>
          <a:off x="0" y="0"/>
          <a:ext cx="0" cy="0"/>
          <a:chOff x="0" y="0"/>
          <a:chExt cx="0" cy="0"/>
        </a:xfrm>
      </p:grpSpPr>
      <p:sp>
        <p:nvSpPr>
          <p:cNvPr id="332" name="Shape 332"/>
          <p:cNvSpPr txBox="1">
            <a:spLocks noGrp="1"/>
          </p:cNvSpPr>
          <p:nvPr>
            <p:ph type="dt" idx="10"/>
          </p:nvPr>
        </p:nvSpPr>
        <p:spPr>
          <a:xfrm>
            <a:off x="45720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3" name="Shape 333"/>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4" name="Shape 334"/>
          <p:cNvSpPr txBox="1">
            <a:spLocks noGrp="1"/>
          </p:cNvSpPr>
          <p:nvPr>
            <p:ph type="sldNum" idx="12"/>
          </p:nvPr>
        </p:nvSpPr>
        <p:spPr>
          <a:xfrm>
            <a:off x="6553200" y="635635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43" name="Shape 343"/>
          <p:cNvSpPr txBox="1">
            <a:spLocks noGrp="1"/>
          </p:cNvSpPr>
          <p:nvPr>
            <p:ph type="body" idx="1"/>
          </p:nvPr>
        </p:nvSpPr>
        <p:spPr>
          <a:xfrm>
            <a:off x="457200" y="1600201"/>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4" name="Shape 344"/>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98989"/>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5" name="Shape 345"/>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98989"/>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6" name="Shape 346"/>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98989"/>
                </a:solidFill>
                <a:latin typeface="Calibri"/>
                <a:ea typeface="Calibri"/>
                <a:cs typeface="Calibri"/>
                <a:sym typeface="Calibri"/>
              </a:rPr>
              <a:t>‹#›</a:t>
            </a:fld>
            <a:endParaRPr lang="lv-LV" sz="1200">
              <a:solidFill>
                <a:srgbClr val="898989"/>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3"/>
        <p:cNvGrpSpPr/>
        <p:nvPr/>
      </p:nvGrpSpPr>
      <p:grpSpPr>
        <a:xfrm>
          <a:off x="0" y="0"/>
          <a:ext cx="0" cy="0"/>
          <a:chOff x="0" y="0"/>
          <a:chExt cx="0" cy="0"/>
        </a:xfrm>
      </p:grpSpPr>
      <p:sp>
        <p:nvSpPr>
          <p:cNvPr id="354" name="Shape 354"/>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55" name="Shape 355"/>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56" name="Shape 356"/>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7" name="Shape 357"/>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8" name="Shape 358"/>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65"/>
        <p:cNvGrpSpPr/>
        <p:nvPr/>
      </p:nvGrpSpPr>
      <p:grpSpPr>
        <a:xfrm>
          <a:off x="0" y="0"/>
          <a:ext cx="0" cy="0"/>
          <a:chOff x="0" y="0"/>
          <a:chExt cx="0" cy="0"/>
        </a:xfrm>
      </p:grpSpPr>
      <p:sp>
        <p:nvSpPr>
          <p:cNvPr id="366" name="Shape 366"/>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67" name="Shape 367"/>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 name="Shape 36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0" name="Shape 37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77"/>
        <p:cNvGrpSpPr/>
        <p:nvPr/>
      </p:nvGrpSpPr>
      <p:grpSpPr>
        <a:xfrm>
          <a:off x="0" y="0"/>
          <a:ext cx="0" cy="0"/>
          <a:chOff x="0" y="0"/>
          <a:chExt cx="0" cy="0"/>
        </a:xfrm>
      </p:grpSpPr>
      <p:sp>
        <p:nvSpPr>
          <p:cNvPr id="378" name="Shape 378"/>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79" name="Shape 379"/>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80" name="Shape 380"/>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1" name="Shape 381"/>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2" name="Shape 382"/>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89"/>
        <p:cNvGrpSpPr/>
        <p:nvPr/>
      </p:nvGrpSpPr>
      <p:grpSpPr>
        <a:xfrm>
          <a:off x="0" y="0"/>
          <a:ext cx="0" cy="0"/>
          <a:chOff x="0" y="0"/>
          <a:chExt cx="0" cy="0"/>
        </a:xfrm>
      </p:grpSpPr>
      <p:sp>
        <p:nvSpPr>
          <p:cNvPr id="390" name="Shape 390"/>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3375"/>
              <a:buFont typeface="Calibri"/>
              <a:buNone/>
              <a:defRPr sz="3375"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91" name="Shape 391"/>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563"/>
              </a:spcBef>
              <a:buClr>
                <a:schemeClr val="dk1"/>
              </a:buClr>
              <a:buSzPts val="1350"/>
              <a:buFont typeface="Arial"/>
              <a:buNone/>
              <a:defRPr sz="1350" b="0" i="0" u="none" strike="noStrike" cap="none">
                <a:solidFill>
                  <a:schemeClr val="dk1"/>
                </a:solidFill>
                <a:latin typeface="Calibri"/>
                <a:ea typeface="Calibri"/>
                <a:cs typeface="Calibri"/>
                <a:sym typeface="Calibri"/>
              </a:defRPr>
            </a:lvl1pPr>
            <a:lvl2pPr marL="257175" marR="0" lvl="1" indent="0" algn="ctr" rtl="0">
              <a:lnSpc>
                <a:spcPct val="90000"/>
              </a:lnSpc>
              <a:spcBef>
                <a:spcPts val="281"/>
              </a:spcBef>
              <a:buClr>
                <a:schemeClr val="dk1"/>
              </a:buClr>
              <a:buSzPts val="1125"/>
              <a:buFont typeface="Arial"/>
              <a:buNone/>
              <a:defRPr sz="1125" b="0" i="0" u="none" strike="noStrike" cap="none">
                <a:solidFill>
                  <a:schemeClr val="dk1"/>
                </a:solidFill>
                <a:latin typeface="Calibri"/>
                <a:ea typeface="Calibri"/>
                <a:cs typeface="Calibri"/>
                <a:sym typeface="Calibri"/>
              </a:defRPr>
            </a:lvl2pPr>
            <a:lvl3pPr marL="514350" marR="0" lvl="2" indent="0" algn="ctr" rtl="0">
              <a:lnSpc>
                <a:spcPct val="90000"/>
              </a:lnSpc>
              <a:spcBef>
                <a:spcPts val="281"/>
              </a:spcBef>
              <a:buClr>
                <a:schemeClr val="dk1"/>
              </a:buClr>
              <a:buSzPts val="1013"/>
              <a:buFont typeface="Arial"/>
              <a:buNone/>
              <a:defRPr sz="1013" b="0" i="0" u="none" strike="noStrike" cap="none">
                <a:solidFill>
                  <a:schemeClr val="dk1"/>
                </a:solidFill>
                <a:latin typeface="Calibri"/>
                <a:ea typeface="Calibri"/>
                <a:cs typeface="Calibri"/>
                <a:sym typeface="Calibri"/>
              </a:defRPr>
            </a:lvl3pPr>
            <a:lvl4pPr marL="771525" marR="0" lvl="3"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028700" marR="0" lvl="4"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1285875" marR="0" lvl="5"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1543050" marR="0" lvl="6"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1800225" marR="0" lvl="7"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2057400" marR="0" lvl="8"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92" name="Shape 392"/>
          <p:cNvSpPr txBox="1">
            <a:spLocks noGrp="1"/>
          </p:cNvSpPr>
          <p:nvPr>
            <p:ph type="dt" idx="10"/>
          </p:nvPr>
        </p:nvSpPr>
        <p:spPr>
          <a:xfrm>
            <a:off x="628650" y="6356353"/>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3" name="Shape 393"/>
          <p:cNvSpPr txBox="1">
            <a:spLocks noGrp="1"/>
          </p:cNvSpPr>
          <p:nvPr>
            <p:ph type="ftr" idx="11"/>
          </p:nvPr>
        </p:nvSpPr>
        <p:spPr>
          <a:xfrm>
            <a:off x="3028950" y="6356353"/>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4" name="Shape 394"/>
          <p:cNvSpPr txBox="1">
            <a:spLocks noGrp="1"/>
          </p:cNvSpPr>
          <p:nvPr>
            <p:ph type="sldNum" idx="12"/>
          </p:nvPr>
        </p:nvSpPr>
        <p:spPr>
          <a:xfrm>
            <a:off x="6457950" y="6356353"/>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675">
                <a:solidFill>
                  <a:srgbClr val="888888"/>
                </a:solidFill>
                <a:latin typeface="Calibri"/>
                <a:ea typeface="Calibri"/>
                <a:cs typeface="Calibri"/>
                <a:sym typeface="Calibri"/>
              </a:rPr>
              <a:t>‹#›</a:t>
            </a:fld>
            <a:endParaRPr lang="lv-LV" sz="675">
              <a:solidFill>
                <a:srgbClr val="888888"/>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01"/>
        <p:cNvGrpSpPr/>
        <p:nvPr/>
      </p:nvGrpSpPr>
      <p:grpSpPr>
        <a:xfrm>
          <a:off x="0" y="0"/>
          <a:ext cx="0" cy="0"/>
          <a:chOff x="0" y="0"/>
          <a:chExt cx="0" cy="0"/>
        </a:xfrm>
      </p:grpSpPr>
      <p:sp>
        <p:nvSpPr>
          <p:cNvPr id="402" name="Shape 402"/>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3375"/>
              <a:buFont typeface="Calibri"/>
              <a:buNone/>
              <a:defRPr sz="3375"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03" name="Shape 403"/>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563"/>
              </a:spcBef>
              <a:buClr>
                <a:schemeClr val="dk1"/>
              </a:buClr>
              <a:buSzPts val="1350"/>
              <a:buFont typeface="Arial"/>
              <a:buNone/>
              <a:defRPr sz="1350" b="0" i="0" u="none" strike="noStrike" cap="none">
                <a:solidFill>
                  <a:schemeClr val="dk1"/>
                </a:solidFill>
                <a:latin typeface="Calibri"/>
                <a:ea typeface="Calibri"/>
                <a:cs typeface="Calibri"/>
                <a:sym typeface="Calibri"/>
              </a:defRPr>
            </a:lvl1pPr>
            <a:lvl2pPr marL="257175" marR="0" lvl="1" indent="0" algn="ctr" rtl="0">
              <a:lnSpc>
                <a:spcPct val="90000"/>
              </a:lnSpc>
              <a:spcBef>
                <a:spcPts val="281"/>
              </a:spcBef>
              <a:buClr>
                <a:schemeClr val="dk1"/>
              </a:buClr>
              <a:buSzPts val="1125"/>
              <a:buFont typeface="Arial"/>
              <a:buNone/>
              <a:defRPr sz="1125" b="0" i="0" u="none" strike="noStrike" cap="none">
                <a:solidFill>
                  <a:schemeClr val="dk1"/>
                </a:solidFill>
                <a:latin typeface="Calibri"/>
                <a:ea typeface="Calibri"/>
                <a:cs typeface="Calibri"/>
                <a:sym typeface="Calibri"/>
              </a:defRPr>
            </a:lvl2pPr>
            <a:lvl3pPr marL="514350" marR="0" lvl="2" indent="0" algn="ctr" rtl="0">
              <a:lnSpc>
                <a:spcPct val="90000"/>
              </a:lnSpc>
              <a:spcBef>
                <a:spcPts val="281"/>
              </a:spcBef>
              <a:buClr>
                <a:schemeClr val="dk1"/>
              </a:buClr>
              <a:buSzPts val="1013"/>
              <a:buFont typeface="Arial"/>
              <a:buNone/>
              <a:defRPr sz="1013" b="0" i="0" u="none" strike="noStrike" cap="none">
                <a:solidFill>
                  <a:schemeClr val="dk1"/>
                </a:solidFill>
                <a:latin typeface="Calibri"/>
                <a:ea typeface="Calibri"/>
                <a:cs typeface="Calibri"/>
                <a:sym typeface="Calibri"/>
              </a:defRPr>
            </a:lvl3pPr>
            <a:lvl4pPr marL="771525" marR="0" lvl="3"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028700" marR="0" lvl="4"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1285875" marR="0" lvl="5"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1543050" marR="0" lvl="6"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1800225" marR="0" lvl="7"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2057400" marR="0" lvl="8"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04" name="Shape 404"/>
          <p:cNvSpPr txBox="1">
            <a:spLocks noGrp="1"/>
          </p:cNvSpPr>
          <p:nvPr>
            <p:ph type="dt" idx="10"/>
          </p:nvPr>
        </p:nvSpPr>
        <p:spPr>
          <a:xfrm>
            <a:off x="628650" y="6356353"/>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5" name="Shape 405"/>
          <p:cNvSpPr txBox="1">
            <a:spLocks noGrp="1"/>
          </p:cNvSpPr>
          <p:nvPr>
            <p:ph type="ftr" idx="11"/>
          </p:nvPr>
        </p:nvSpPr>
        <p:spPr>
          <a:xfrm>
            <a:off x="3028950" y="6356353"/>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6" name="Shape 406"/>
          <p:cNvSpPr txBox="1">
            <a:spLocks noGrp="1"/>
          </p:cNvSpPr>
          <p:nvPr>
            <p:ph type="sldNum" idx="12"/>
          </p:nvPr>
        </p:nvSpPr>
        <p:spPr>
          <a:xfrm>
            <a:off x="6457950" y="6356353"/>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675">
                <a:solidFill>
                  <a:srgbClr val="888888"/>
                </a:solidFill>
                <a:latin typeface="Calibri"/>
                <a:ea typeface="Calibri"/>
                <a:cs typeface="Calibri"/>
                <a:sym typeface="Calibri"/>
              </a:rPr>
              <a:t>‹#›</a:t>
            </a:fld>
            <a:endParaRPr lang="lv-LV" sz="675">
              <a:solidFill>
                <a:srgbClr val="888888"/>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13"/>
        <p:cNvGrpSpPr/>
        <p:nvPr/>
      </p:nvGrpSpPr>
      <p:grpSpPr>
        <a:xfrm>
          <a:off x="0" y="0"/>
          <a:ext cx="0" cy="0"/>
          <a:chOff x="0" y="0"/>
          <a:chExt cx="0" cy="0"/>
        </a:xfrm>
      </p:grpSpPr>
      <p:sp>
        <p:nvSpPr>
          <p:cNvPr id="414" name="Shape 414"/>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3375"/>
              <a:buFont typeface="Calibri"/>
              <a:buNone/>
              <a:defRPr sz="3375"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15" name="Shape 415"/>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563"/>
              </a:spcBef>
              <a:buClr>
                <a:schemeClr val="dk1"/>
              </a:buClr>
              <a:buSzPts val="1350"/>
              <a:buFont typeface="Arial"/>
              <a:buNone/>
              <a:defRPr sz="1350" b="0" i="0" u="none" strike="noStrike" cap="none">
                <a:solidFill>
                  <a:schemeClr val="dk1"/>
                </a:solidFill>
                <a:latin typeface="Calibri"/>
                <a:ea typeface="Calibri"/>
                <a:cs typeface="Calibri"/>
                <a:sym typeface="Calibri"/>
              </a:defRPr>
            </a:lvl1pPr>
            <a:lvl2pPr marL="257175" marR="0" lvl="1" indent="0" algn="ctr" rtl="0">
              <a:lnSpc>
                <a:spcPct val="90000"/>
              </a:lnSpc>
              <a:spcBef>
                <a:spcPts val="281"/>
              </a:spcBef>
              <a:buClr>
                <a:schemeClr val="dk1"/>
              </a:buClr>
              <a:buSzPts val="1125"/>
              <a:buFont typeface="Arial"/>
              <a:buNone/>
              <a:defRPr sz="1125" b="0" i="0" u="none" strike="noStrike" cap="none">
                <a:solidFill>
                  <a:schemeClr val="dk1"/>
                </a:solidFill>
                <a:latin typeface="Calibri"/>
                <a:ea typeface="Calibri"/>
                <a:cs typeface="Calibri"/>
                <a:sym typeface="Calibri"/>
              </a:defRPr>
            </a:lvl2pPr>
            <a:lvl3pPr marL="514350" marR="0" lvl="2" indent="0" algn="ctr" rtl="0">
              <a:lnSpc>
                <a:spcPct val="90000"/>
              </a:lnSpc>
              <a:spcBef>
                <a:spcPts val="281"/>
              </a:spcBef>
              <a:buClr>
                <a:schemeClr val="dk1"/>
              </a:buClr>
              <a:buSzPts val="1013"/>
              <a:buFont typeface="Arial"/>
              <a:buNone/>
              <a:defRPr sz="1013" b="0" i="0" u="none" strike="noStrike" cap="none">
                <a:solidFill>
                  <a:schemeClr val="dk1"/>
                </a:solidFill>
                <a:latin typeface="Calibri"/>
                <a:ea typeface="Calibri"/>
                <a:cs typeface="Calibri"/>
                <a:sym typeface="Calibri"/>
              </a:defRPr>
            </a:lvl3pPr>
            <a:lvl4pPr marL="771525" marR="0" lvl="3"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028700" marR="0" lvl="4"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1285875" marR="0" lvl="5"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1543050" marR="0" lvl="6"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1800225" marR="0" lvl="7"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2057400" marR="0" lvl="8" indent="0" algn="ctr" rtl="0">
              <a:lnSpc>
                <a:spcPct val="90000"/>
              </a:lnSpc>
              <a:spcBef>
                <a:spcPts val="281"/>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6" name="Shape 416"/>
          <p:cNvSpPr txBox="1">
            <a:spLocks noGrp="1"/>
          </p:cNvSpPr>
          <p:nvPr>
            <p:ph type="dt" idx="10"/>
          </p:nvPr>
        </p:nvSpPr>
        <p:spPr>
          <a:xfrm>
            <a:off x="628650" y="6356353"/>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7" name="Shape 417"/>
          <p:cNvSpPr txBox="1">
            <a:spLocks noGrp="1"/>
          </p:cNvSpPr>
          <p:nvPr>
            <p:ph type="ftr" idx="11"/>
          </p:nvPr>
        </p:nvSpPr>
        <p:spPr>
          <a:xfrm>
            <a:off x="3028950" y="6356353"/>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8" name="Shape 418"/>
          <p:cNvSpPr txBox="1">
            <a:spLocks noGrp="1"/>
          </p:cNvSpPr>
          <p:nvPr>
            <p:ph type="sldNum" idx="12"/>
          </p:nvPr>
        </p:nvSpPr>
        <p:spPr>
          <a:xfrm>
            <a:off x="6457950" y="6356353"/>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675">
                <a:solidFill>
                  <a:srgbClr val="888888"/>
                </a:solidFill>
                <a:latin typeface="Calibri"/>
                <a:ea typeface="Calibri"/>
                <a:cs typeface="Calibri"/>
                <a:sym typeface="Calibri"/>
              </a:rPr>
              <a:t>‹#›</a:t>
            </a:fld>
            <a:endParaRPr lang="lv-LV" sz="675">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28" name="Shape 428"/>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9" name="Shape 429"/>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0" name="Shape 430"/>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1" name="Shape 431"/>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cxnSp>
        <p:nvCxnSpPr>
          <p:cNvPr id="432" name="Shape 432"/>
          <p:cNvCxnSpPr/>
          <p:nvPr/>
        </p:nvCxnSpPr>
        <p:spPr>
          <a:xfrm rot="10800000" flipH="1">
            <a:off x="538843" y="1336767"/>
            <a:ext cx="8072846" cy="13063"/>
          </a:xfrm>
          <a:prstGeom prst="straightConnector1">
            <a:avLst/>
          </a:prstGeom>
          <a:noFill/>
          <a:ln w="38100" cap="flat" cmpd="sng">
            <a:solidFill>
              <a:schemeClr val="dk1"/>
            </a:solidFill>
            <a:prstDash val="solid"/>
            <a:miter lim="800000"/>
            <a:headEnd type="none" w="med" len="med"/>
            <a:tailEnd type="none" w="med" len="med"/>
          </a:ln>
        </p:spPr>
      </p:cxnSp>
      <p:pic>
        <p:nvPicPr>
          <p:cNvPr id="433" name="Shape 4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047343" y="230188"/>
            <a:ext cx="679214" cy="91782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43" name="Shape 443"/>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4" name="Shape 44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5" name="Shape 44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6" name="Shape 44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cxnSp>
        <p:nvCxnSpPr>
          <p:cNvPr id="447" name="Shape 447"/>
          <p:cNvCxnSpPr/>
          <p:nvPr/>
        </p:nvCxnSpPr>
        <p:spPr>
          <a:xfrm rot="10800000" flipH="1">
            <a:off x="538843" y="1336767"/>
            <a:ext cx="8072846" cy="13063"/>
          </a:xfrm>
          <a:prstGeom prst="straightConnector1">
            <a:avLst/>
          </a:prstGeom>
          <a:noFill/>
          <a:ln w="38100" cap="flat" cmpd="sng">
            <a:solidFill>
              <a:schemeClr val="dk1"/>
            </a:solidFill>
            <a:prstDash val="solid"/>
            <a:miter lim="800000"/>
            <a:headEnd type="none" w="med" len="med"/>
            <a:tailEnd type="none" w="med" len="med"/>
          </a:ln>
        </p:spPr>
      </p:cxnSp>
      <p:pic>
        <p:nvPicPr>
          <p:cNvPr id="448" name="Shape 44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047343" y="230188"/>
            <a:ext cx="679214" cy="917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5" name="Shape 45"/>
          <p:cNvSpPr txBox="1">
            <a:spLocks noGrp="1"/>
          </p:cNvSpPr>
          <p:nvPr>
            <p:ph type="body" idx="1"/>
          </p:nvPr>
        </p:nvSpPr>
        <p:spPr>
          <a:xfrm>
            <a:off x="457200" y="1600201"/>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685512" y="1143000"/>
            <a:ext cx="7772977" cy="1143000"/>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1pPr>
            <a:lvl2pPr marL="0" marR="0" lvl="1"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2pPr>
            <a:lvl3pPr marL="0" marR="0" lvl="2"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3pPr>
            <a:lvl4pPr marL="0" marR="0" lvl="3"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4pPr>
            <a:lvl5pPr marL="0" marR="0" lvl="4"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5pPr>
            <a:lvl6pPr marL="410291"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820582"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230874"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641165"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57" name="Shape 457"/>
          <p:cNvSpPr txBox="1">
            <a:spLocks noGrp="1"/>
          </p:cNvSpPr>
          <p:nvPr>
            <p:ph type="body" idx="1"/>
          </p:nvPr>
        </p:nvSpPr>
        <p:spPr>
          <a:xfrm>
            <a:off x="685513" y="2339229"/>
            <a:ext cx="3817215" cy="4115360"/>
          </a:xfrm>
          <a:prstGeom prst="rect">
            <a:avLst/>
          </a:prstGeom>
          <a:noFill/>
          <a:ln>
            <a:noFill/>
          </a:ln>
        </p:spPr>
        <p:txBody>
          <a:bodyPr wrap="square" lIns="91425" tIns="91425" rIns="91425" bIns="91425" anchor="t" anchorCtr="0"/>
          <a:lstStyle>
            <a:lvl1pPr marL="342900" marR="0" lvl="0" indent="-184150" algn="l" rtl="0">
              <a:spcBef>
                <a:spcPts val="500"/>
              </a:spcBef>
              <a:spcAft>
                <a:spcPts val="0"/>
              </a:spcAft>
              <a:buClr>
                <a:schemeClr val="dk1"/>
              </a:buClr>
              <a:buSzPts val="2500"/>
              <a:buFont typeface="Calibri"/>
              <a:buChar char="•"/>
              <a:defRPr sz="2500" b="0" i="0" u="none" strike="noStrike" cap="none">
                <a:solidFill>
                  <a:schemeClr val="dk1"/>
                </a:solidFill>
                <a:latin typeface="Calibri"/>
                <a:ea typeface="Calibri"/>
                <a:cs typeface="Calibri"/>
                <a:sym typeface="Calibri"/>
              </a:defRPr>
            </a:lvl1pPr>
            <a:lvl2pPr marL="741363" marR="0" lvl="1" indent="-144462" algn="l" rtl="0">
              <a:spcBef>
                <a:spcPts val="440"/>
              </a:spcBef>
              <a:spcAft>
                <a:spcPts val="0"/>
              </a:spcAft>
              <a:buClr>
                <a:schemeClr val="dk1"/>
              </a:buClr>
              <a:buSzPts val="2200"/>
              <a:buFont typeface="Calibri"/>
              <a:buChar char="–"/>
              <a:defRPr sz="2200" b="0" i="0" u="none" strike="noStrike" cap="none">
                <a:solidFill>
                  <a:schemeClr val="dk1"/>
                </a:solidFill>
                <a:latin typeface="Calibri"/>
                <a:ea typeface="Calibri"/>
                <a:cs typeface="Calibri"/>
                <a:sym typeface="Calibri"/>
              </a:defRPr>
            </a:lvl2pPr>
            <a:lvl3pPr marL="1141413" marR="0" lvl="2" indent="-112712" algn="l" rtl="0">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598613" marR="0" lvl="3" indent="-125412"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2055813" marR="0" lvl="4" indent="-125413"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5pPr>
            <a:lvl6pPr marL="2467446" marR="0" lvl="5" indent="-12634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877737" marR="0" lvl="6" indent="-126339"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288029" marR="0" lvl="7" indent="-12634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698320" marR="0" lvl="8" indent="-126339"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58" name="Shape 458"/>
          <p:cNvSpPr txBox="1">
            <a:spLocks noGrp="1"/>
          </p:cNvSpPr>
          <p:nvPr>
            <p:ph type="body" idx="2"/>
          </p:nvPr>
        </p:nvSpPr>
        <p:spPr>
          <a:xfrm>
            <a:off x="4641273" y="2302809"/>
            <a:ext cx="3817216" cy="4115360"/>
          </a:xfrm>
          <a:prstGeom prst="rect">
            <a:avLst/>
          </a:prstGeom>
          <a:noFill/>
          <a:ln>
            <a:noFill/>
          </a:ln>
        </p:spPr>
        <p:txBody>
          <a:bodyPr wrap="square" lIns="91425" tIns="91425" rIns="91425" bIns="91425" anchor="t" anchorCtr="0"/>
          <a:lstStyle>
            <a:lvl1pPr marL="342900" marR="0" lvl="0" indent="-184150" algn="l" rtl="0">
              <a:spcBef>
                <a:spcPts val="500"/>
              </a:spcBef>
              <a:spcAft>
                <a:spcPts val="0"/>
              </a:spcAft>
              <a:buClr>
                <a:schemeClr val="dk1"/>
              </a:buClr>
              <a:buSzPts val="2500"/>
              <a:buFont typeface="Calibri"/>
              <a:buChar char="•"/>
              <a:defRPr sz="2500" b="0" i="0" u="none" strike="noStrike" cap="none">
                <a:solidFill>
                  <a:schemeClr val="dk1"/>
                </a:solidFill>
                <a:latin typeface="Calibri"/>
                <a:ea typeface="Calibri"/>
                <a:cs typeface="Calibri"/>
                <a:sym typeface="Calibri"/>
              </a:defRPr>
            </a:lvl1pPr>
            <a:lvl2pPr marL="741363" marR="0" lvl="1" indent="-144462" algn="l" rtl="0">
              <a:spcBef>
                <a:spcPts val="440"/>
              </a:spcBef>
              <a:spcAft>
                <a:spcPts val="0"/>
              </a:spcAft>
              <a:buClr>
                <a:schemeClr val="dk1"/>
              </a:buClr>
              <a:buSzPts val="2200"/>
              <a:buFont typeface="Calibri"/>
              <a:buChar char="–"/>
              <a:defRPr sz="2200" b="0" i="0" u="none" strike="noStrike" cap="none">
                <a:solidFill>
                  <a:schemeClr val="dk1"/>
                </a:solidFill>
                <a:latin typeface="Calibri"/>
                <a:ea typeface="Calibri"/>
                <a:cs typeface="Calibri"/>
                <a:sym typeface="Calibri"/>
              </a:defRPr>
            </a:lvl2pPr>
            <a:lvl3pPr marL="1141413" marR="0" lvl="2" indent="-112712" algn="l" rtl="0">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598613" marR="0" lvl="3" indent="-125412"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2055813" marR="0" lvl="4" indent="-125413"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5pPr>
            <a:lvl6pPr marL="2467446" marR="0" lvl="5" indent="-12634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877737" marR="0" lvl="6" indent="-126339"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288029" marR="0" lvl="7" indent="-12634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698320" marR="0" lvl="8" indent="-126339"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65"/>
        <p:cNvGrpSpPr/>
        <p:nvPr/>
      </p:nvGrpSpPr>
      <p:grpSpPr>
        <a:xfrm>
          <a:off x="0" y="0"/>
          <a:ext cx="0" cy="0"/>
          <a:chOff x="0" y="0"/>
          <a:chExt cx="0" cy="0"/>
        </a:xfrm>
      </p:grpSpPr>
      <p:sp>
        <p:nvSpPr>
          <p:cNvPr id="466" name="Shape 466"/>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67" name="Shape 467"/>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68" name="Shape 46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9" name="Shape 46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0" name="Shape 47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79" name="Shape 479"/>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0" name="Shape 480"/>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1" name="Shape 481"/>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2" name="Shape 482"/>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9"/>
        <p:cNvGrpSpPr/>
        <p:nvPr/>
      </p:nvGrpSpPr>
      <p:grpSpPr>
        <a:xfrm>
          <a:off x="0" y="0"/>
          <a:ext cx="0" cy="0"/>
          <a:chOff x="0" y="0"/>
          <a:chExt cx="0" cy="0"/>
        </a:xfrm>
      </p:grpSpPr>
      <p:sp>
        <p:nvSpPr>
          <p:cNvPr id="490" name="Shape 490"/>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91" name="Shape 491"/>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92" name="Shape 49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3" name="Shape 49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4" name="Shape 49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01"/>
        <p:cNvGrpSpPr/>
        <p:nvPr/>
      </p:nvGrpSpPr>
      <p:grpSpPr>
        <a:xfrm>
          <a:off x="0" y="0"/>
          <a:ext cx="0" cy="0"/>
          <a:chOff x="0" y="0"/>
          <a:chExt cx="0" cy="0"/>
        </a:xfrm>
      </p:grpSpPr>
      <p:sp>
        <p:nvSpPr>
          <p:cNvPr id="502" name="Shape 502"/>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03" name="Shape 503"/>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04" name="Shape 50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5" name="Shape 50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6" name="Shape 50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Shape 516"/>
        <p:cNvGrpSpPr/>
        <p:nvPr/>
      </p:nvGrpSpPr>
      <p:grpSpPr>
        <a:xfrm>
          <a:off x="0" y="0"/>
          <a:ext cx="0" cy="0"/>
          <a:chOff x="0" y="0"/>
          <a:chExt cx="0" cy="0"/>
        </a:xfrm>
      </p:grpSpPr>
      <p:sp>
        <p:nvSpPr>
          <p:cNvPr id="517" name="Shape 517"/>
          <p:cNvSpPr/>
          <p:nvPr/>
        </p:nvSpPr>
        <p:spPr>
          <a:xfrm>
            <a:off x="0" y="5969312"/>
            <a:ext cx="9144000" cy="888688"/>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500">
              <a:solidFill>
                <a:srgbClr val="FFFFFF"/>
              </a:solidFill>
              <a:latin typeface="Arial"/>
              <a:ea typeface="Arial"/>
              <a:cs typeface="Arial"/>
              <a:sym typeface="Arial"/>
            </a:endParaRPr>
          </a:p>
        </p:txBody>
      </p:sp>
      <p:sp>
        <p:nvSpPr>
          <p:cNvPr id="518" name="Shape 518"/>
          <p:cNvSpPr txBox="1">
            <a:spLocks noGrp="1"/>
          </p:cNvSpPr>
          <p:nvPr>
            <p:ph type="ctrTitle"/>
          </p:nvPr>
        </p:nvSpPr>
        <p:spPr>
          <a:xfrm>
            <a:off x="3901563" y="1001896"/>
            <a:ext cx="5016160" cy="937883"/>
          </a:xfrm>
          <a:prstGeom prst="rect">
            <a:avLst/>
          </a:prstGeom>
          <a:noFill/>
          <a:ln>
            <a:noFill/>
          </a:ln>
        </p:spPr>
        <p:txBody>
          <a:bodyPr wrap="square" lIns="91425" tIns="91425" rIns="91425" bIns="91425" anchor="b" anchorCtr="0"/>
          <a:lstStyle>
            <a:lvl1pPr marL="0" marR="0" lvl="0" indent="0" algn="r" rtl="0">
              <a:lnSpc>
                <a:spcPct val="90000"/>
              </a:lnSpc>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19" name="Shape 519"/>
          <p:cNvSpPr txBox="1">
            <a:spLocks noGrp="1"/>
          </p:cNvSpPr>
          <p:nvPr>
            <p:ph type="subTitle" idx="1"/>
          </p:nvPr>
        </p:nvSpPr>
        <p:spPr>
          <a:xfrm>
            <a:off x="3901561" y="2057386"/>
            <a:ext cx="5025686" cy="579324"/>
          </a:xfrm>
          <a:prstGeom prst="rect">
            <a:avLst/>
          </a:prstGeom>
          <a:noFill/>
          <a:ln>
            <a:noFill/>
          </a:ln>
        </p:spPr>
        <p:txBody>
          <a:bodyPr wrap="square" lIns="91425" tIns="91425" rIns="91425" bIns="91425" anchor="t" anchorCtr="0"/>
          <a:lstStyle>
            <a:lvl1pPr marL="0" marR="0" lvl="0" indent="0" algn="r" rtl="0">
              <a:spcBef>
                <a:spcPts val="360"/>
              </a:spcBef>
              <a:buClr>
                <a:srgbClr val="888888"/>
              </a:buClr>
              <a:buSzPts val="1800"/>
              <a:buFont typeface="Arial"/>
              <a:buNone/>
              <a:defRPr sz="1800" b="1" i="0" u="none" strike="noStrike" cap="none">
                <a:solidFill>
                  <a:srgbClr val="888888"/>
                </a:solidFill>
                <a:latin typeface="Arial"/>
                <a:ea typeface="Arial"/>
                <a:cs typeface="Arial"/>
                <a:sym typeface="Arial"/>
              </a:defRPr>
            </a:lvl1pPr>
            <a:lvl2pPr marL="452788" marR="0" lvl="1" indent="0" algn="ctr" rtl="0">
              <a:spcBef>
                <a:spcPts val="200"/>
              </a:spcBef>
              <a:buClr>
                <a:srgbClr val="888888"/>
              </a:buClr>
              <a:buSzPts val="1000"/>
              <a:buFont typeface="Arial"/>
              <a:buNone/>
              <a:defRPr sz="1000" b="0" i="1" u="none" strike="noStrike" cap="none">
                <a:solidFill>
                  <a:srgbClr val="888888"/>
                </a:solidFill>
                <a:latin typeface="Arial"/>
                <a:ea typeface="Arial"/>
                <a:cs typeface="Arial"/>
                <a:sym typeface="Arial"/>
              </a:defRPr>
            </a:lvl2pPr>
            <a:lvl3pPr marL="905579" marR="0" lvl="2" indent="0" algn="ctr" rtl="0">
              <a:spcBef>
                <a:spcPts val="180"/>
              </a:spcBef>
              <a:buClr>
                <a:srgbClr val="888888"/>
              </a:buClr>
              <a:buSzPts val="900"/>
              <a:buFont typeface="Arial"/>
              <a:buNone/>
              <a:defRPr sz="900" b="0" i="1" u="none" strike="noStrike" cap="none">
                <a:solidFill>
                  <a:srgbClr val="888888"/>
                </a:solidFill>
                <a:latin typeface="Arial"/>
                <a:ea typeface="Arial"/>
                <a:cs typeface="Arial"/>
                <a:sym typeface="Arial"/>
              </a:defRPr>
            </a:lvl3pPr>
            <a:lvl4pPr marL="1358368" marR="0" lvl="3" indent="0" algn="ctr" rtl="0">
              <a:spcBef>
                <a:spcPts val="160"/>
              </a:spcBef>
              <a:buClr>
                <a:srgbClr val="888888"/>
              </a:buClr>
              <a:buSzPts val="800"/>
              <a:buFont typeface="Arial"/>
              <a:buNone/>
              <a:defRPr sz="800" b="0" i="1" u="none" strike="noStrike" cap="none">
                <a:solidFill>
                  <a:srgbClr val="888888"/>
                </a:solidFill>
                <a:latin typeface="Arial"/>
                <a:ea typeface="Arial"/>
                <a:cs typeface="Arial"/>
                <a:sym typeface="Arial"/>
              </a:defRPr>
            </a:lvl4pPr>
            <a:lvl5pPr marL="1811159" marR="0" lvl="4" indent="0" algn="ctr" rtl="0">
              <a:spcBef>
                <a:spcPts val="160"/>
              </a:spcBef>
              <a:buClr>
                <a:srgbClr val="888888"/>
              </a:buClr>
              <a:buSzPts val="800"/>
              <a:buFont typeface="Arial"/>
              <a:buNone/>
              <a:defRPr sz="800" b="0" i="1" u="none" strike="noStrike" cap="none">
                <a:solidFill>
                  <a:srgbClr val="888888"/>
                </a:solidFill>
                <a:latin typeface="Arial"/>
                <a:ea typeface="Arial"/>
                <a:cs typeface="Arial"/>
                <a:sym typeface="Arial"/>
              </a:defRPr>
            </a:lvl5pPr>
            <a:lvl6pPr marL="2263948" marR="0" lvl="5" indent="0" algn="ctr" rtl="0">
              <a:spcBef>
                <a:spcPts val="400"/>
              </a:spcBef>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16738" marR="0" lvl="6" indent="0" algn="ctr" rtl="0">
              <a:spcBef>
                <a:spcPts val="400"/>
              </a:spcBef>
              <a:buClr>
                <a:srgbClr val="888888"/>
              </a:buClr>
              <a:buSzPts val="2000"/>
              <a:buFont typeface="Arial"/>
              <a:buNone/>
              <a:defRPr sz="2000" b="0" i="0" u="none" strike="noStrike" cap="none">
                <a:solidFill>
                  <a:srgbClr val="888888"/>
                </a:solidFill>
                <a:latin typeface="Arial"/>
                <a:ea typeface="Arial"/>
                <a:cs typeface="Arial"/>
                <a:sym typeface="Arial"/>
              </a:defRPr>
            </a:lvl7pPr>
            <a:lvl8pPr marL="3169527" marR="0" lvl="7" indent="0" algn="ctr" rtl="0">
              <a:spcBef>
                <a:spcPts val="400"/>
              </a:spcBef>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22317" marR="0" lvl="8" indent="0" algn="ctr" rtl="0">
              <a:spcBef>
                <a:spcPts val="400"/>
              </a:spcBef>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520" name="Shape 5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732851" y="4159552"/>
            <a:ext cx="1034309" cy="1416424"/>
          </a:xfrm>
          <a:prstGeom prst="rect">
            <a:avLst/>
          </a:prstGeom>
          <a:noFill/>
          <a:ln>
            <a:noFill/>
          </a:ln>
        </p:spPr>
      </p:pic>
      <p:pic>
        <p:nvPicPr>
          <p:cNvPr id="521" name="Shape 5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5516" y="6128280"/>
            <a:ext cx="1042827" cy="560525"/>
          </a:xfrm>
          <a:prstGeom prst="rect">
            <a:avLst/>
          </a:prstGeom>
          <a:noFill/>
          <a:ln>
            <a:noFill/>
          </a:ln>
        </p:spPr>
      </p:pic>
      <p:pic>
        <p:nvPicPr>
          <p:cNvPr id="522" name="Shape 5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89799" y="5775743"/>
            <a:ext cx="945807" cy="152771"/>
          </a:xfrm>
          <a:prstGeom prst="rect">
            <a:avLst/>
          </a:prstGeom>
          <a:noFill/>
          <a:ln>
            <a:noFill/>
          </a:ln>
        </p:spPr>
      </p:pic>
      <p:grpSp>
        <p:nvGrpSpPr>
          <p:cNvPr id="523" name="Shape 523"/>
          <p:cNvGrpSpPr/>
          <p:nvPr/>
        </p:nvGrpSpPr>
        <p:grpSpPr>
          <a:xfrm>
            <a:off x="1" y="0"/>
            <a:ext cx="4425473" cy="6856301"/>
            <a:chOff x="0" y="0"/>
            <a:chExt cx="5899094" cy="6673784"/>
          </a:xfrm>
        </p:grpSpPr>
        <p:sp>
          <p:nvSpPr>
            <p:cNvPr id="524" name="Shape 524"/>
            <p:cNvSpPr/>
            <p:nvPr/>
          </p:nvSpPr>
          <p:spPr>
            <a:xfrm>
              <a:off x="0" y="0"/>
              <a:ext cx="5688701" cy="5713411"/>
            </a:xfrm>
            <a:custGeom>
              <a:avLst/>
              <a:gdLst/>
              <a:ahLst/>
              <a:cxnLst/>
              <a:rect l="0" t="0" r="0" b="0"/>
              <a:pathLst>
                <a:path w="120000" h="120000" extrusionOk="0">
                  <a:moveTo>
                    <a:pt x="0" y="0"/>
                  </a:moveTo>
                  <a:lnTo>
                    <a:pt x="89558" y="0"/>
                  </a:lnTo>
                  <a:lnTo>
                    <a:pt x="120000" y="120000"/>
                  </a:lnTo>
                  <a:lnTo>
                    <a:pt x="0" y="120000"/>
                  </a:lnTo>
                  <a:lnTo>
                    <a:pt x="0" y="0"/>
                  </a:lnTo>
                  <a:close/>
                </a:path>
              </a:pathLst>
            </a:custGeom>
            <a:solidFill>
              <a:srgbClr val="D61A0C"/>
            </a:solidFill>
            <a:ln>
              <a:noFill/>
            </a:ln>
          </p:spPr>
          <p:txBody>
            <a:bodyPr wrap="square" lIns="91425" tIns="45700" rIns="91425" bIns="45700" anchor="ctr" anchorCtr="0">
              <a:noAutofit/>
            </a:bodyPr>
            <a:lstStyle/>
            <a:p>
              <a:pPr marL="0" marR="0" lvl="0" indent="0" algn="ctr" rtl="0">
                <a:spcBef>
                  <a:spcPts val="0"/>
                </a:spcBef>
                <a:buNone/>
              </a:pPr>
              <a:endParaRPr sz="1500">
                <a:solidFill>
                  <a:srgbClr val="FFFFFF"/>
                </a:solidFill>
                <a:latin typeface="Arial"/>
                <a:ea typeface="Arial"/>
                <a:cs typeface="Arial"/>
                <a:sym typeface="Arial"/>
              </a:endParaRPr>
            </a:p>
          </p:txBody>
        </p:sp>
        <p:pic>
          <p:nvPicPr>
            <p:cNvPr id="525" name="Shape 5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76649" y="1828800"/>
              <a:ext cx="3377513" cy="3406988"/>
            </a:xfrm>
            <a:prstGeom prst="rect">
              <a:avLst/>
            </a:prstGeom>
            <a:noFill/>
            <a:ln>
              <a:noFill/>
            </a:ln>
          </p:spPr>
        </p:pic>
        <p:sp>
          <p:nvSpPr>
            <p:cNvPr id="526" name="Shape 526"/>
            <p:cNvSpPr/>
            <p:nvPr/>
          </p:nvSpPr>
          <p:spPr>
            <a:xfrm>
              <a:off x="0" y="5963490"/>
              <a:ext cx="5899094" cy="710294"/>
            </a:xfrm>
            <a:custGeom>
              <a:avLst/>
              <a:gdLst/>
              <a:ahLst/>
              <a:cxnLst/>
              <a:rect l="0" t="0" r="0" b="0"/>
              <a:pathLst>
                <a:path w="120000" h="120000" extrusionOk="0">
                  <a:moveTo>
                    <a:pt x="0" y="0"/>
                  </a:moveTo>
                  <a:lnTo>
                    <a:pt x="117166" y="0"/>
                  </a:lnTo>
                  <a:lnTo>
                    <a:pt x="120000" y="120000"/>
                  </a:lnTo>
                  <a:lnTo>
                    <a:pt x="0" y="120000"/>
                  </a:lnTo>
                  <a:lnTo>
                    <a:pt x="0" y="0"/>
                  </a:lnTo>
                  <a:close/>
                </a:path>
              </a:pathLst>
            </a:custGeom>
            <a:solidFill>
              <a:srgbClr val="E08600"/>
            </a:solidFill>
            <a:ln>
              <a:noFill/>
            </a:ln>
          </p:spPr>
          <p:txBody>
            <a:bodyPr wrap="square" lIns="91425" tIns="45700" rIns="91425" bIns="45700" anchor="ctr" anchorCtr="0">
              <a:noAutofit/>
            </a:bodyPr>
            <a:lstStyle/>
            <a:p>
              <a:pPr marL="0" marR="0" lvl="0" indent="0" algn="ctr" rtl="0">
                <a:spcBef>
                  <a:spcPts val="0"/>
                </a:spcBef>
                <a:buNone/>
              </a:pPr>
              <a:endParaRPr sz="1500">
                <a:solidFill>
                  <a:srgbClr val="FFFFFF"/>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Only">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522631" y="376483"/>
            <a:ext cx="8210052" cy="652251"/>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38" name="Shape 538"/>
          <p:cNvSpPr txBox="1">
            <a:spLocks noGrp="1"/>
          </p:cNvSpPr>
          <p:nvPr>
            <p:ph type="sldNum" idx="12"/>
          </p:nvPr>
        </p:nvSpPr>
        <p:spPr>
          <a:xfrm>
            <a:off x="8172402" y="6293636"/>
            <a:ext cx="755761" cy="343643"/>
          </a:xfrm>
          <a:prstGeom prst="rect">
            <a:avLst/>
          </a:prstGeom>
          <a:noFill/>
          <a:ln>
            <a:noFill/>
          </a:ln>
        </p:spPr>
        <p:txBody>
          <a:bodyPr wrap="square" lIns="0" tIns="0" rIns="0" bIns="0" anchor="t" anchorCtr="0">
            <a:noAutofit/>
          </a:bodyPr>
          <a:lstStyle/>
          <a:p>
            <a:pPr marL="0" marR="0" lvl="0" indent="0" algn="r" rtl="0">
              <a:lnSpc>
                <a:spcPct val="110000"/>
              </a:lnSpc>
              <a:spcBef>
                <a:spcPts val="0"/>
              </a:spcBef>
              <a:buNone/>
            </a:pPr>
            <a:r>
              <a:rPr lang="lv-LV" sz="612">
                <a:solidFill>
                  <a:srgbClr val="000000"/>
                </a:solidFill>
                <a:latin typeface="Arial"/>
                <a:ea typeface="Arial"/>
                <a:cs typeface="Arial"/>
                <a:sym typeface="Arial"/>
              </a:rPr>
              <a:t>Slide </a:t>
            </a:r>
            <a:fld id="{00000000-1234-1234-1234-123412341234}" type="slidenum">
              <a:rPr lang="lv-LV" sz="612">
                <a:solidFill>
                  <a:srgbClr val="000000"/>
                </a:solidFill>
                <a:latin typeface="Arial"/>
                <a:ea typeface="Arial"/>
                <a:cs typeface="Arial"/>
                <a:sym typeface="Arial"/>
              </a:rPr>
              <a:t>‹#›</a:t>
            </a:fld>
            <a:endParaRPr lang="lv-LV" sz="612">
              <a:solidFill>
                <a:srgbClr val="000000"/>
              </a:solidFill>
              <a:latin typeface="Arial"/>
              <a:ea typeface="Arial"/>
              <a:cs typeface="Arial"/>
              <a:sym typeface="Arial"/>
            </a:endParaRPr>
          </a:p>
        </p:txBody>
      </p:sp>
      <p:sp>
        <p:nvSpPr>
          <p:cNvPr id="539" name="Shape 539"/>
          <p:cNvSpPr txBox="1">
            <a:spLocks noGrp="1"/>
          </p:cNvSpPr>
          <p:nvPr>
            <p:ph type="dt" idx="10"/>
          </p:nvPr>
        </p:nvSpPr>
        <p:spPr>
          <a:xfrm>
            <a:off x="2843808" y="6293637"/>
            <a:ext cx="2133600" cy="343644"/>
          </a:xfrm>
          <a:prstGeom prst="rect">
            <a:avLst/>
          </a:prstGeom>
          <a:noFill/>
          <a:ln>
            <a:noFill/>
          </a:ln>
        </p:spPr>
        <p:txBody>
          <a:bodyPr wrap="square" lIns="91425" tIns="91425" rIns="91425" bIns="91425" anchor="t" anchorCtr="0"/>
          <a:lstStyle>
            <a:lvl1pPr marL="0" marR="0" lvl="0" indent="0" algn="l" rtl="0">
              <a:spcBef>
                <a:spcPts val="0"/>
              </a:spcBef>
              <a:buSzPts val="1400"/>
              <a:buNone/>
              <a:defRPr sz="612">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40" name="Shape 540"/>
          <p:cNvSpPr txBox="1">
            <a:spLocks noGrp="1"/>
          </p:cNvSpPr>
          <p:nvPr>
            <p:ph type="ftr" idx="11"/>
          </p:nvPr>
        </p:nvSpPr>
        <p:spPr>
          <a:xfrm>
            <a:off x="5148064" y="6293637"/>
            <a:ext cx="2895600" cy="343644"/>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612">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xmlns:p14="http://schemas.microsoft.com/office/powerpoint/2010/mai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Tom">
    <p:spTree>
      <p:nvGrpSpPr>
        <p:cNvPr id="1" name="Shape 550"/>
        <p:cNvGrpSpPr/>
        <p:nvPr/>
      </p:nvGrpSpPr>
      <p:grpSpPr>
        <a:xfrm>
          <a:off x="0" y="0"/>
          <a:ext cx="0" cy="0"/>
          <a:chOff x="0" y="0"/>
          <a:chExt cx="0" cy="0"/>
        </a:xfrm>
      </p:grpSpPr>
      <p:cxnSp>
        <p:nvCxnSpPr>
          <p:cNvPr id="551" name="Shape 551"/>
          <p:cNvCxnSpPr/>
          <p:nvPr/>
        </p:nvCxnSpPr>
        <p:spPr>
          <a:xfrm>
            <a:off x="304798" y="6021328"/>
            <a:ext cx="8534400" cy="0"/>
          </a:xfrm>
          <a:prstGeom prst="straightConnector1">
            <a:avLst/>
          </a:prstGeom>
          <a:noFill/>
          <a:ln w="9525" cap="flat" cmpd="sng">
            <a:solidFill>
              <a:srgbClr val="7F7F7F"/>
            </a:solidFill>
            <a:prstDash val="solid"/>
            <a:round/>
            <a:headEnd type="none" w="med" len="med"/>
            <a:tailEnd type="none" w="med" len="med"/>
          </a:ln>
        </p:spPr>
      </p:cxnSp>
      <p:sp>
        <p:nvSpPr>
          <p:cNvPr id="552" name="Shape 552"/>
          <p:cNvSpPr txBox="1">
            <a:spLocks noGrp="1"/>
          </p:cNvSpPr>
          <p:nvPr>
            <p:ph type="dt" idx="10"/>
          </p:nvPr>
        </p:nvSpPr>
        <p:spPr>
          <a:xfrm>
            <a:off x="98397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53" name="Shape 553"/>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54" name="Shape 554"/>
          <p:cNvSpPr txBox="1">
            <a:spLocks noGrp="1"/>
          </p:cNvSpPr>
          <p:nvPr>
            <p:ph type="sldNum" idx="12"/>
          </p:nvPr>
        </p:nvSpPr>
        <p:spPr>
          <a:xfrm>
            <a:off x="178585" y="6405273"/>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pic>
        <p:nvPicPr>
          <p:cNvPr id="555" name="Shape 555" descr="C:\Users\Sigrun Asta\Dropbox\Austurkór\SMFB\NÝ LOGO\cklogo.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34833" y="6142547"/>
            <a:ext cx="929233" cy="55081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cSld name="Tom">
    <p:spTree>
      <p:nvGrpSpPr>
        <p:cNvPr id="1" name="Shape 565"/>
        <p:cNvGrpSpPr/>
        <p:nvPr/>
      </p:nvGrpSpPr>
      <p:grpSpPr>
        <a:xfrm>
          <a:off x="0" y="0"/>
          <a:ext cx="0" cy="0"/>
          <a:chOff x="0" y="0"/>
          <a:chExt cx="0" cy="0"/>
        </a:xfrm>
      </p:grpSpPr>
      <p:cxnSp>
        <p:nvCxnSpPr>
          <p:cNvPr id="566" name="Shape 566"/>
          <p:cNvCxnSpPr/>
          <p:nvPr/>
        </p:nvCxnSpPr>
        <p:spPr>
          <a:xfrm>
            <a:off x="304798" y="6021328"/>
            <a:ext cx="8534400" cy="0"/>
          </a:xfrm>
          <a:prstGeom prst="straightConnector1">
            <a:avLst/>
          </a:prstGeom>
          <a:noFill/>
          <a:ln w="9525" cap="flat" cmpd="sng">
            <a:solidFill>
              <a:srgbClr val="7F7F7F"/>
            </a:solidFill>
            <a:prstDash val="solid"/>
            <a:round/>
            <a:headEnd type="none" w="med" len="med"/>
            <a:tailEnd type="none" w="med" len="med"/>
          </a:ln>
        </p:spPr>
      </p:cxnSp>
      <p:sp>
        <p:nvSpPr>
          <p:cNvPr id="567" name="Shape 567"/>
          <p:cNvSpPr txBox="1">
            <a:spLocks noGrp="1"/>
          </p:cNvSpPr>
          <p:nvPr>
            <p:ph type="dt" idx="10"/>
          </p:nvPr>
        </p:nvSpPr>
        <p:spPr>
          <a:xfrm>
            <a:off x="98397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68" name="Shape 568"/>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69" name="Shape 569"/>
          <p:cNvSpPr txBox="1">
            <a:spLocks noGrp="1"/>
          </p:cNvSpPr>
          <p:nvPr>
            <p:ph type="sldNum" idx="12"/>
          </p:nvPr>
        </p:nvSpPr>
        <p:spPr>
          <a:xfrm>
            <a:off x="178585" y="6405273"/>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pic>
        <p:nvPicPr>
          <p:cNvPr id="570" name="Shape 570" descr="C:\Users\Sigrun Asta\Dropbox\Austurkór\SMFB\NÝ LOGO\cklogo.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34833" y="6142547"/>
            <a:ext cx="929233" cy="55081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Information List">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895484" y="452670"/>
            <a:ext cx="4900653" cy="480053"/>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82" name="Shape 582"/>
          <p:cNvSpPr txBox="1">
            <a:spLocks noGrp="1"/>
          </p:cNvSpPr>
          <p:nvPr>
            <p:ph type="body" idx="1"/>
          </p:nvPr>
        </p:nvSpPr>
        <p:spPr>
          <a:xfrm>
            <a:off x="899592" y="1124743"/>
            <a:ext cx="6120680" cy="4800535"/>
          </a:xfrm>
          <a:prstGeom prst="rect">
            <a:avLst/>
          </a:prstGeom>
          <a:noFill/>
          <a:ln>
            <a:noFill/>
          </a:ln>
        </p:spPr>
        <p:txBody>
          <a:bodyPr wrap="square" lIns="91425" tIns="91425" rIns="91425" bIns="91425" anchor="t" anchorCtr="0"/>
          <a:lstStyle>
            <a:lvl1pPr marL="342900" marR="0" lvl="0" indent="-276225" algn="l" rtl="0">
              <a:spcBef>
                <a:spcPts val="210"/>
              </a:spcBef>
              <a:buClr>
                <a:schemeClr val="dk1"/>
              </a:buClr>
              <a:buSzPts val="1050"/>
              <a:buFont typeface="Arial"/>
              <a:buAutoNum type="arabicPeriod"/>
              <a:defRPr sz="1050" b="1" i="0" u="none" strike="noStrike" cap="none">
                <a:solidFill>
                  <a:schemeClr val="dk1"/>
                </a:solidFill>
                <a:latin typeface="Arial"/>
                <a:ea typeface="Arial"/>
                <a:cs typeface="Arial"/>
                <a:sym typeface="Arial"/>
              </a:defRPr>
            </a:lvl1pPr>
            <a:lvl2pPr marL="365125" marR="0" lvl="1" indent="0" algn="l" rtl="0">
              <a:spcBef>
                <a:spcPts val="200"/>
              </a:spcBef>
              <a:buClr>
                <a:schemeClr val="dk1"/>
              </a:buClr>
              <a:buSzPts val="1000"/>
              <a:buFont typeface="Arial"/>
              <a:buNone/>
              <a:defRPr sz="1000" b="0" i="1" u="none" strike="noStrike" cap="none">
                <a:solidFill>
                  <a:schemeClr val="dk1"/>
                </a:solidFill>
                <a:latin typeface="Arial"/>
                <a:ea typeface="Arial"/>
                <a:cs typeface="Arial"/>
                <a:sym typeface="Arial"/>
              </a:defRPr>
            </a:lvl2pPr>
            <a:lvl3pPr marL="365125" marR="0" lvl="2" indent="0" algn="l" rtl="0">
              <a:spcBef>
                <a:spcPts val="180"/>
              </a:spcBef>
              <a:buClr>
                <a:schemeClr val="dk1"/>
              </a:buClr>
              <a:buSzPts val="900"/>
              <a:buFont typeface="Arial"/>
              <a:buNone/>
              <a:defRPr sz="900" b="0" i="1" u="none" strike="noStrike" cap="none">
                <a:solidFill>
                  <a:schemeClr val="dk1"/>
                </a:solidFill>
                <a:latin typeface="Arial"/>
                <a:ea typeface="Arial"/>
                <a:cs typeface="Arial"/>
                <a:sym typeface="Arial"/>
              </a:defRPr>
            </a:lvl3pPr>
            <a:lvl4pPr marL="365125" marR="0" lvl="3"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4pPr>
            <a:lvl5pPr marL="365125" marR="0" lvl="4"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3" name="Shape 583"/>
          <p:cNvSpPr txBox="1">
            <a:spLocks noGrp="1"/>
          </p:cNvSpPr>
          <p:nvPr>
            <p:ph type="sldNum" idx="12"/>
          </p:nvPr>
        </p:nvSpPr>
        <p:spPr>
          <a:xfrm>
            <a:off x="179512" y="6405331"/>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sp>
        <p:nvSpPr>
          <p:cNvPr id="584" name="Shape 584"/>
          <p:cNvSpPr txBox="1">
            <a:spLocks noGrp="1"/>
          </p:cNvSpPr>
          <p:nvPr>
            <p:ph type="dt" idx="10"/>
          </p:nvPr>
        </p:nvSpPr>
        <p:spPr>
          <a:xfrm>
            <a:off x="98587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85" name="Shape 585"/>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685800" y="2130428"/>
            <a:ext cx="77724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1" name="Shape 5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722313" y="4406901"/>
            <a:ext cx="7772400" cy="1362075"/>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7" name="Shape 57"/>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3" name="Shape 63"/>
          <p:cNvSpPr txBox="1">
            <a:spLocks noGrp="1"/>
          </p:cNvSpPr>
          <p:nvPr>
            <p:ph type="body" idx="1"/>
          </p:nvPr>
        </p:nvSpPr>
        <p:spPr>
          <a:xfrm>
            <a:off x="457200" y="1600201"/>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2"/>
          </p:nvPr>
        </p:nvSpPr>
        <p:spPr>
          <a:xfrm>
            <a:off x="4648200" y="1600201"/>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0" name="Shape 70"/>
          <p:cNvSpPr txBox="1">
            <a:spLocks noGrp="1"/>
          </p:cNvSpPr>
          <p:nvPr>
            <p:ph type="body" idx="1"/>
          </p:nvPr>
        </p:nvSpPr>
        <p:spPr>
          <a:xfrm>
            <a:off x="457200" y="1535113"/>
            <a:ext cx="4040188" cy="639763"/>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3"/>
          </p:nvPr>
        </p:nvSpPr>
        <p:spPr>
          <a:xfrm>
            <a:off x="4645029" y="1535113"/>
            <a:ext cx="4041775" cy="639763"/>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4"/>
          </p:nvPr>
        </p:nvSpPr>
        <p:spPr>
          <a:xfrm>
            <a:off x="4645029"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9" name="Shape 79"/>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1.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25.xml"/><Relationship Id="rId3" Type="http://schemas.openxmlformats.org/officeDocument/2006/relationships/image" Target="../media/image6.jpeg"/></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26.xml"/><Relationship Id="rId3" Type="http://schemas.openxmlformats.org/officeDocument/2006/relationships/image" Target="../media/image6.jpeg"/></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27.xml"/><Relationship Id="rId3" Type="http://schemas.openxmlformats.org/officeDocument/2006/relationships/image" Target="../media/image6.jpeg"/></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28.xml"/><Relationship Id="rId3" Type="http://schemas.openxmlformats.org/officeDocument/2006/relationships/image" Target="../media/image7.png"/></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29.xml"/><Relationship Id="rId3"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3.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40.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33.xml"/><Relationship Id="rId3" Type="http://schemas.openxmlformats.org/officeDocument/2006/relationships/image" Target="../media/image11.jpg"/></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34.xml"/><Relationship Id="rId3" Type="http://schemas.openxmlformats.org/officeDocument/2006/relationships/image" Target="../media/image11.jpg"/></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35.xml"/><Relationship Id="rId3" Type="http://schemas.openxmlformats.org/officeDocument/2006/relationships/image" Target="../media/image12.png"/></Relationships>
</file>

<file path=ppt/slideMasters/_rels/slideMaster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36.xml"/><Relationship Id="rId3" Type="http://schemas.openxmlformats.org/officeDocument/2006/relationships/image" Target="../media/image12.png"/></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37.xml"/><Relationship Id="rId3" Type="http://schemas.openxmlformats.org/officeDocument/2006/relationships/image" Target="../media/image12.png"/></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38.xml"/><Relationship Id="rId3" Type="http://schemas.openxmlformats.org/officeDocument/2006/relationships/image" Target="../media/image12.png"/></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39.xml"/><Relationship Id="rId3"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8.xml"/><Relationship Id="rId3"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 name="Shape 11"/>
          <p:cNvSpPr txBox="1">
            <a:spLocks noGrp="1"/>
          </p:cNvSpPr>
          <p:nvPr>
            <p:ph type="body" idx="1"/>
          </p:nvPr>
        </p:nvSpPr>
        <p:spPr>
          <a:xfrm>
            <a:off x="457200" y="1600201"/>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b="0" i="0" u="none" strike="noStrike" cap="none">
                <a:solidFill>
                  <a:srgbClr val="888888"/>
                </a:solidFill>
                <a:latin typeface="Calibri"/>
                <a:ea typeface="Calibri"/>
                <a:cs typeface="Calibri"/>
                <a:sym typeface="Calibri"/>
              </a:rPr>
              <a:t>‹#›</a:t>
            </a:fld>
            <a:endParaRPr lang="lv-LV"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84" name="Shape 184"/>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Shape 195"/>
          <p:cNvSpPr/>
          <p:nvPr/>
        </p:nvSpPr>
        <p:spPr>
          <a:xfrm>
            <a:off x="152400" y="152400"/>
            <a:ext cx="990600" cy="6553200"/>
          </a:xfrm>
          <a:prstGeom prst="rect">
            <a:avLst/>
          </a:prstGeom>
          <a:noFill/>
          <a:ln w="25400" cap="flat" cmpd="sng">
            <a:solidFill>
              <a:schemeClr val="lt1">
                <a:alpha val="49803"/>
              </a:schemeClr>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000000"/>
              </a:solidFill>
              <a:latin typeface="Arial"/>
              <a:ea typeface="Arial"/>
              <a:cs typeface="Arial"/>
              <a:sym typeface="Arial"/>
            </a:endParaRPr>
          </a:p>
        </p:txBody>
      </p:sp>
      <p:sp>
        <p:nvSpPr>
          <p:cNvPr id="196" name="Shape 196"/>
          <p:cNvSpPr txBox="1">
            <a:spLocks noGrp="1"/>
          </p:cNvSpPr>
          <p:nvPr>
            <p:ph type="title"/>
          </p:nvPr>
        </p:nvSpPr>
        <p:spPr>
          <a:xfrm>
            <a:off x="666750" y="304800"/>
            <a:ext cx="77724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3600" b="1" i="0" u="none" strike="noStrike" cap="none">
                <a:solidFill>
                  <a:schemeClr val="dk2"/>
                </a:solidFill>
                <a:latin typeface="Arial"/>
                <a:ea typeface="Arial"/>
                <a:cs typeface="Arial"/>
                <a:sym typeface="Arial"/>
              </a:defRPr>
            </a:lvl9pPr>
          </a:lstStyle>
          <a:p>
            <a:endParaRPr/>
          </a:p>
        </p:txBody>
      </p:sp>
      <p:sp>
        <p:nvSpPr>
          <p:cNvPr id="197" name="Shape 197"/>
          <p:cNvSpPr txBox="1">
            <a:spLocks noGrp="1"/>
          </p:cNvSpPr>
          <p:nvPr>
            <p:ph type="body" idx="1"/>
          </p:nvPr>
        </p:nvSpPr>
        <p:spPr>
          <a:xfrm>
            <a:off x="666750" y="1981200"/>
            <a:ext cx="7772400" cy="4114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2"/>
              </a:buClr>
              <a:buSzPts val="3200"/>
              <a:buFont typeface="Noto Sans Symbols"/>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lt2"/>
              </a:buClr>
              <a:buSzPts val="2400"/>
              <a:buFont typeface="Noto Sans Symbols"/>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98" name="Shape 198" descr="NVV-logo-05_cmy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45388" y="6345238"/>
            <a:ext cx="1274762" cy="284162"/>
          </a:xfrm>
          <a:prstGeom prst="rect">
            <a:avLst/>
          </a:prstGeom>
          <a:noFill/>
          <a:ln>
            <a:noFill/>
          </a:ln>
        </p:spPr>
      </p:pic>
      <p:cxnSp>
        <p:nvCxnSpPr>
          <p:cNvPr id="199" name="Shape 199"/>
          <p:cNvCxnSpPr/>
          <p:nvPr/>
        </p:nvCxnSpPr>
        <p:spPr>
          <a:xfrm rot="10800000">
            <a:off x="133350" y="6172200"/>
            <a:ext cx="8839200" cy="0"/>
          </a:xfrm>
          <a:prstGeom prst="straightConnector1">
            <a:avLst/>
          </a:prstGeom>
          <a:noFill/>
          <a:ln w="12700" cap="flat" cmpd="sng">
            <a:solidFill>
              <a:schemeClr val="lt2"/>
            </a:solidFill>
            <a:prstDash val="solid"/>
            <a:round/>
            <a:headEnd type="none" w="med" len="med"/>
            <a:tailEnd type="none" w="med" len="med"/>
          </a:ln>
        </p:spPr>
      </p:cxnSp>
      <p:pic>
        <p:nvPicPr>
          <p:cNvPr id="200" name="Shape 200" descr="prefix-skuggat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9650" y="115888"/>
            <a:ext cx="2093913" cy="20939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Lst>
  <p:transition xmlns:p14="http://schemas.microsoft.com/office/powerpoint/2010/mai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05" name="Shape 205"/>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17" name="Shape 217"/>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0" name="Shape 22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29" name="Shape 229"/>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1" name="Shape 231"/>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2" name="Shape 232"/>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41" name="Shape 24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65" name="Shape 265"/>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77" name="Shape 277"/>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05" name="Shape 305"/>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7" name="Shape 30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8" name="Shape 308"/>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17" name="Shape 317"/>
          <p:cNvSpPr txBox="1">
            <a:spLocks noGrp="1"/>
          </p:cNvSpPr>
          <p:nvPr>
            <p:ph type="body" idx="1"/>
          </p:nvPr>
        </p:nvSpPr>
        <p:spPr>
          <a:xfrm>
            <a:off x="457200" y="1600201"/>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dt" idx="10"/>
          </p:nvPr>
        </p:nvSpPr>
        <p:spPr>
          <a:xfrm>
            <a:off x="45720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sldNum" idx="12"/>
          </p:nvPr>
        </p:nvSpPr>
        <p:spPr>
          <a:xfrm>
            <a:off x="6553200" y="635635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27" name="Shape 327"/>
          <p:cNvSpPr txBox="1">
            <a:spLocks noGrp="1"/>
          </p:cNvSpPr>
          <p:nvPr>
            <p:ph type="body" idx="1"/>
          </p:nvPr>
        </p:nvSpPr>
        <p:spPr>
          <a:xfrm>
            <a:off x="457200" y="1600201"/>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8" name="Shape 328"/>
          <p:cNvSpPr txBox="1">
            <a:spLocks noGrp="1"/>
          </p:cNvSpPr>
          <p:nvPr>
            <p:ph type="dt" idx="10"/>
          </p:nvPr>
        </p:nvSpPr>
        <p:spPr>
          <a:xfrm>
            <a:off x="457200" y="6356351"/>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0" name="Shape 330"/>
          <p:cNvSpPr txBox="1">
            <a:spLocks noGrp="1"/>
          </p:cNvSpPr>
          <p:nvPr>
            <p:ph type="sldNum" idx="12"/>
          </p:nvPr>
        </p:nvSpPr>
        <p:spPr>
          <a:xfrm>
            <a:off x="6553200" y="635635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22001B"/>
        </a:solidFill>
        <a:effectLst/>
      </p:bgPr>
    </p:bg>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body" idx="1"/>
          </p:nvPr>
        </p:nvSpPr>
        <p:spPr>
          <a:xfrm>
            <a:off x="457200" y="1600201"/>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Shape 338"/>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98989"/>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98989"/>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98989"/>
                </a:solidFill>
                <a:latin typeface="Calibri"/>
                <a:ea typeface="Calibri"/>
                <a:cs typeface="Calibri"/>
                <a:sym typeface="Calibri"/>
              </a:rPr>
              <a:t>‹#›</a:t>
            </a:fld>
            <a:endParaRPr lang="lv-LV" sz="120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49" name="Shape 349"/>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0" name="Shape 350"/>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1" name="Shape 351"/>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2" name="Shape 352"/>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61" name="Shape 361"/>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2" name="Shape 36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3" name="Shape 36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4" name="Shape 36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73" name="Shape 373"/>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4" name="Shape 37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5" name="Shape 37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6" name="Shape 37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rotWithShape="1">
          <a:blip r:embed="rId3" cstate="screen">
            <a:alphaModFix amt="27000"/>
            <a:extLst>
              <a:ext uri="{28A0092B-C50C-407E-A947-70E740481C1C}">
                <a14:useLocalDpi xmlns:a14="http://schemas.microsoft.com/office/drawing/2010/main"/>
              </a:ext>
            </a:extLst>
          </a:blip>
          <a:stretch>
            <a:fillRect/>
          </a:stretch>
        </a:blipFill>
        <a:effectLst/>
      </p:bgPr>
    </p:bg>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628650" y="365128"/>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85" name="Shape 385"/>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28588" marR="0" lvl="0" indent="-28575" algn="l" rtl="0">
              <a:lnSpc>
                <a:spcPct val="90000"/>
              </a:lnSpc>
              <a:spcBef>
                <a:spcPts val="563"/>
              </a:spcBef>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385763" marR="0" lvl="1" indent="-42863" algn="l" rtl="0">
              <a:lnSpc>
                <a:spcPct val="90000"/>
              </a:lnSpc>
              <a:spcBef>
                <a:spcPts val="281"/>
              </a:spcBef>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642938" marR="0" lvl="2" indent="-57150" algn="l" rtl="0">
              <a:lnSpc>
                <a:spcPct val="90000"/>
              </a:lnSpc>
              <a:spcBef>
                <a:spcPts val="281"/>
              </a:spcBef>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900113" marR="0" lvl="3"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1157288" marR="0" lvl="4"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1414463" marR="0" lvl="5"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1671638" marR="0" lvl="6"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1928813" marR="0" lvl="7"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2185988" marR="0" lvl="8"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86" name="Shape 386"/>
          <p:cNvSpPr txBox="1">
            <a:spLocks noGrp="1"/>
          </p:cNvSpPr>
          <p:nvPr>
            <p:ph type="dt" idx="10"/>
          </p:nvPr>
        </p:nvSpPr>
        <p:spPr>
          <a:xfrm>
            <a:off x="628650" y="6356353"/>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7" name="Shape 387"/>
          <p:cNvSpPr txBox="1">
            <a:spLocks noGrp="1"/>
          </p:cNvSpPr>
          <p:nvPr>
            <p:ph type="ftr" idx="11"/>
          </p:nvPr>
        </p:nvSpPr>
        <p:spPr>
          <a:xfrm>
            <a:off x="3028950" y="6356353"/>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 name="Shape 388"/>
          <p:cNvSpPr txBox="1">
            <a:spLocks noGrp="1"/>
          </p:cNvSpPr>
          <p:nvPr>
            <p:ph type="sldNum" idx="12"/>
          </p:nvPr>
        </p:nvSpPr>
        <p:spPr>
          <a:xfrm>
            <a:off x="6457950" y="6356353"/>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675">
                <a:solidFill>
                  <a:srgbClr val="888888"/>
                </a:solidFill>
                <a:latin typeface="Calibri"/>
                <a:ea typeface="Calibri"/>
                <a:cs typeface="Calibri"/>
                <a:sym typeface="Calibri"/>
              </a:rPr>
              <a:t>‹#›</a:t>
            </a:fld>
            <a:endParaRPr lang="lv-LV" sz="675">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rotWithShape="1">
          <a:blip r:embed="rId3" cstate="screen">
            <a:alphaModFix amt="27000"/>
            <a:extLst>
              <a:ext uri="{28A0092B-C50C-407E-A947-70E740481C1C}">
                <a14:useLocalDpi xmlns:a14="http://schemas.microsoft.com/office/drawing/2010/main"/>
              </a:ext>
            </a:extLst>
          </a:blip>
          <a:stretch>
            <a:fillRect/>
          </a:stretch>
        </a:blipFill>
        <a:effectLst/>
      </p:bgPr>
    </p:bg>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628650" y="365128"/>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97" name="Shape 397"/>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28588" marR="0" lvl="0" indent="-28575" algn="l" rtl="0">
              <a:lnSpc>
                <a:spcPct val="90000"/>
              </a:lnSpc>
              <a:spcBef>
                <a:spcPts val="563"/>
              </a:spcBef>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385763" marR="0" lvl="1" indent="-42863" algn="l" rtl="0">
              <a:lnSpc>
                <a:spcPct val="90000"/>
              </a:lnSpc>
              <a:spcBef>
                <a:spcPts val="281"/>
              </a:spcBef>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642938" marR="0" lvl="2" indent="-57150" algn="l" rtl="0">
              <a:lnSpc>
                <a:spcPct val="90000"/>
              </a:lnSpc>
              <a:spcBef>
                <a:spcPts val="281"/>
              </a:spcBef>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900113" marR="0" lvl="3"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1157288" marR="0" lvl="4"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1414463" marR="0" lvl="5"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1671638" marR="0" lvl="6"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1928813" marR="0" lvl="7"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2185988" marR="0" lvl="8"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98" name="Shape 398"/>
          <p:cNvSpPr txBox="1">
            <a:spLocks noGrp="1"/>
          </p:cNvSpPr>
          <p:nvPr>
            <p:ph type="dt" idx="10"/>
          </p:nvPr>
        </p:nvSpPr>
        <p:spPr>
          <a:xfrm>
            <a:off x="628650" y="6356353"/>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9" name="Shape 399"/>
          <p:cNvSpPr txBox="1">
            <a:spLocks noGrp="1"/>
          </p:cNvSpPr>
          <p:nvPr>
            <p:ph type="ftr" idx="11"/>
          </p:nvPr>
        </p:nvSpPr>
        <p:spPr>
          <a:xfrm>
            <a:off x="3028950" y="6356353"/>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0" name="Shape 400"/>
          <p:cNvSpPr txBox="1">
            <a:spLocks noGrp="1"/>
          </p:cNvSpPr>
          <p:nvPr>
            <p:ph type="sldNum" idx="12"/>
          </p:nvPr>
        </p:nvSpPr>
        <p:spPr>
          <a:xfrm>
            <a:off x="6457950" y="6356353"/>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675">
                <a:solidFill>
                  <a:srgbClr val="888888"/>
                </a:solidFill>
                <a:latin typeface="Calibri"/>
                <a:ea typeface="Calibri"/>
                <a:cs typeface="Calibri"/>
                <a:sym typeface="Calibri"/>
              </a:rPr>
              <a:t>‹#›</a:t>
            </a:fld>
            <a:endParaRPr lang="lv-LV" sz="675">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rotWithShape="1">
          <a:blip r:embed="rId3" cstate="screen">
            <a:alphaModFix amt="27000"/>
            <a:extLst>
              <a:ext uri="{28A0092B-C50C-407E-A947-70E740481C1C}">
                <a14:useLocalDpi xmlns:a14="http://schemas.microsoft.com/office/drawing/2010/main"/>
              </a:ext>
            </a:extLst>
          </a:blip>
          <a:stretch>
            <a:fillRect/>
          </a:stretch>
        </a:blipFill>
        <a:effectLst/>
      </p:bgPr>
    </p:bg>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628650" y="365128"/>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09" name="Shape 409"/>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28588" marR="0" lvl="0" indent="-28575" algn="l" rtl="0">
              <a:lnSpc>
                <a:spcPct val="90000"/>
              </a:lnSpc>
              <a:spcBef>
                <a:spcPts val="563"/>
              </a:spcBef>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385763" marR="0" lvl="1" indent="-42863" algn="l" rtl="0">
              <a:lnSpc>
                <a:spcPct val="90000"/>
              </a:lnSpc>
              <a:spcBef>
                <a:spcPts val="281"/>
              </a:spcBef>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642938" marR="0" lvl="2" indent="-57150" algn="l" rtl="0">
              <a:lnSpc>
                <a:spcPct val="90000"/>
              </a:lnSpc>
              <a:spcBef>
                <a:spcPts val="281"/>
              </a:spcBef>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900113" marR="0" lvl="3"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1157288" marR="0" lvl="4"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1414463" marR="0" lvl="5"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1671638" marR="0" lvl="6"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1928813" marR="0" lvl="7"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2185988" marR="0" lvl="8" indent="-64262" algn="l" rtl="0">
              <a:lnSpc>
                <a:spcPct val="90000"/>
              </a:lnSpc>
              <a:spcBef>
                <a:spcPts val="281"/>
              </a:spcBef>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10" name="Shape 410"/>
          <p:cNvSpPr txBox="1">
            <a:spLocks noGrp="1"/>
          </p:cNvSpPr>
          <p:nvPr>
            <p:ph type="dt" idx="10"/>
          </p:nvPr>
        </p:nvSpPr>
        <p:spPr>
          <a:xfrm>
            <a:off x="628650" y="6356353"/>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1" name="Shape 411"/>
          <p:cNvSpPr txBox="1">
            <a:spLocks noGrp="1"/>
          </p:cNvSpPr>
          <p:nvPr>
            <p:ph type="ftr" idx="11"/>
          </p:nvPr>
        </p:nvSpPr>
        <p:spPr>
          <a:xfrm>
            <a:off x="3028950" y="6356353"/>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675">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2" name="Shape 412"/>
          <p:cNvSpPr txBox="1">
            <a:spLocks noGrp="1"/>
          </p:cNvSpPr>
          <p:nvPr>
            <p:ph type="sldNum" idx="12"/>
          </p:nvPr>
        </p:nvSpPr>
        <p:spPr>
          <a:xfrm>
            <a:off x="6457950" y="6356353"/>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675">
                <a:solidFill>
                  <a:srgbClr val="888888"/>
                </a:solidFill>
                <a:latin typeface="Calibri"/>
                <a:ea typeface="Calibri"/>
                <a:cs typeface="Calibri"/>
                <a:sym typeface="Calibri"/>
              </a:rPr>
              <a:t>‹#›</a:t>
            </a:fld>
            <a:endParaRPr lang="lv-LV" sz="675">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pic>
        <p:nvPicPr>
          <p:cNvPr id="420" name="Shape 420"/>
          <p:cNvPicPr preferRelativeResize="0"/>
          <p:nvPr/>
        </p:nvPicPr>
        <p:blipFill rotWithShape="1">
          <a:blip r:embed="rId3">
            <a:alphaModFix/>
          </a:blip>
          <a:srcRect/>
          <a:stretch/>
        </p:blipFill>
        <p:spPr>
          <a:xfrm>
            <a:off x="0" y="0"/>
            <a:ext cx="9144000" cy="6868160"/>
          </a:xfrm>
          <a:prstGeom prst="rect">
            <a:avLst/>
          </a:prstGeom>
          <a:noFill/>
          <a:ln>
            <a:noFill/>
          </a:ln>
        </p:spPr>
      </p:pic>
      <p:sp>
        <p:nvSpPr>
          <p:cNvPr id="421" name="Shape 421"/>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22" name="Shape 422"/>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3" name="Shape 423"/>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4" name="Shape 424"/>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5" name="Shape 425"/>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pic>
        <p:nvPicPr>
          <p:cNvPr id="435" name="Shape 435"/>
          <p:cNvPicPr preferRelativeResize="0"/>
          <p:nvPr/>
        </p:nvPicPr>
        <p:blipFill rotWithShape="1">
          <a:blip r:embed="rId3">
            <a:alphaModFix/>
          </a:blip>
          <a:srcRect/>
          <a:stretch/>
        </p:blipFill>
        <p:spPr>
          <a:xfrm>
            <a:off x="0" y="0"/>
            <a:ext cx="9144000" cy="6868160"/>
          </a:xfrm>
          <a:prstGeom prst="rect">
            <a:avLst/>
          </a:prstGeom>
          <a:noFill/>
          <a:ln>
            <a:noFill/>
          </a:ln>
        </p:spPr>
      </p:pic>
      <p:sp>
        <p:nvSpPr>
          <p:cNvPr id="436" name="Shape 436"/>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37" name="Shape 437"/>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8" name="Shape 43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9" name="Shape 43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0" name="Shape 44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9"/>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5" name="Shape 35"/>
          <p:cNvSpPr txBox="1">
            <a:spLocks noGrp="1"/>
          </p:cNvSpPr>
          <p:nvPr>
            <p:ph type="body" idx="1"/>
          </p:nvPr>
        </p:nvSpPr>
        <p:spPr>
          <a:xfrm>
            <a:off x="457200" y="1600201"/>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2"/>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2"/>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2"/>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pic>
        <p:nvPicPr>
          <p:cNvPr id="450" name="Shape 450" descr="slideHeader.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1274763"/>
          </a:xfrm>
          <a:prstGeom prst="rect">
            <a:avLst/>
          </a:prstGeom>
          <a:noFill/>
          <a:ln>
            <a:noFill/>
          </a:ln>
        </p:spPr>
      </p:pic>
      <p:sp>
        <p:nvSpPr>
          <p:cNvPr id="451" name="Shape 451"/>
          <p:cNvSpPr txBox="1">
            <a:spLocks noGrp="1"/>
          </p:cNvSpPr>
          <p:nvPr>
            <p:ph type="title"/>
          </p:nvPr>
        </p:nvSpPr>
        <p:spPr>
          <a:xfrm>
            <a:off x="685800" y="1008063"/>
            <a:ext cx="7772400" cy="1143000"/>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1pPr>
            <a:lvl2pPr marL="0" marR="0" lvl="1"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2pPr>
            <a:lvl3pPr marL="0" marR="0" lvl="2"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3pPr>
            <a:lvl4pPr marL="0" marR="0" lvl="3"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4pPr>
            <a:lvl5pPr marL="0" marR="0" lvl="4" indent="0" algn="ctr" rtl="0">
              <a:spcBef>
                <a:spcPts val="0"/>
              </a:spcBef>
              <a:spcAft>
                <a:spcPts val="0"/>
              </a:spcAft>
              <a:buSzPts val="1400"/>
              <a:buNone/>
              <a:defRPr sz="3200" b="1" i="0" u="none" strike="noStrike" cap="none">
                <a:solidFill>
                  <a:srgbClr val="123671"/>
                </a:solidFill>
                <a:latin typeface="Calibri"/>
                <a:ea typeface="Calibri"/>
                <a:cs typeface="Calibri"/>
                <a:sym typeface="Calibri"/>
              </a:defRPr>
            </a:lvl5pPr>
            <a:lvl6pPr marL="410291"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820582"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230874"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641165"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52" name="Shape 452"/>
          <p:cNvSpPr txBox="1">
            <a:spLocks noGrp="1"/>
          </p:cNvSpPr>
          <p:nvPr>
            <p:ph type="body" idx="1"/>
          </p:nvPr>
        </p:nvSpPr>
        <p:spPr>
          <a:xfrm>
            <a:off x="685800" y="2219325"/>
            <a:ext cx="7772400" cy="4235450"/>
          </a:xfrm>
          <a:prstGeom prst="rect">
            <a:avLst/>
          </a:prstGeom>
          <a:noFill/>
          <a:ln>
            <a:noFill/>
          </a:ln>
        </p:spPr>
        <p:txBody>
          <a:bodyPr wrap="square" lIns="91425" tIns="91425" rIns="91425" bIns="91425" anchor="t" anchorCtr="0"/>
          <a:lstStyle>
            <a:lvl1pPr marL="342900" marR="0" lvl="0" indent="-158750" algn="l" rtl="0">
              <a:spcBef>
                <a:spcPts val="580"/>
              </a:spcBef>
              <a:spcAft>
                <a:spcPts val="0"/>
              </a:spcAft>
              <a:buClr>
                <a:schemeClr val="dk1"/>
              </a:buClr>
              <a:buSzPts val="2900"/>
              <a:buFont typeface="Calibri"/>
              <a:buChar char="•"/>
              <a:defRPr sz="2900" b="0" i="0" u="none" strike="noStrike" cap="none">
                <a:solidFill>
                  <a:schemeClr val="dk1"/>
                </a:solidFill>
                <a:latin typeface="Calibri"/>
                <a:ea typeface="Calibri"/>
                <a:cs typeface="Calibri"/>
                <a:sym typeface="Calibri"/>
              </a:defRPr>
            </a:lvl1pPr>
            <a:lvl2pPr marL="741363" marR="0" lvl="1" indent="-125412" algn="l" rtl="0">
              <a:spcBef>
                <a:spcPts val="500"/>
              </a:spcBef>
              <a:spcAft>
                <a:spcPts val="0"/>
              </a:spcAft>
              <a:buClr>
                <a:schemeClr val="dk1"/>
              </a:buClr>
              <a:buSzPts val="2500"/>
              <a:buFont typeface="Calibri"/>
              <a:buChar char="–"/>
              <a:defRPr sz="2500" b="0" i="0" u="none" strike="noStrike" cap="none">
                <a:solidFill>
                  <a:schemeClr val="dk1"/>
                </a:solidFill>
                <a:latin typeface="Calibri"/>
                <a:ea typeface="Calibri"/>
                <a:cs typeface="Calibri"/>
                <a:sym typeface="Calibri"/>
              </a:defRPr>
            </a:lvl2pPr>
            <a:lvl3pPr marL="1141413" marR="0" lvl="2" indent="-87312" algn="l" rtl="0">
              <a:spcBef>
                <a:spcPts val="440"/>
              </a:spcBef>
              <a:spcAft>
                <a:spcPts val="0"/>
              </a:spcAft>
              <a:buClr>
                <a:schemeClr val="dk1"/>
              </a:buClr>
              <a:buSzPts val="2200"/>
              <a:buFont typeface="Calibri"/>
              <a:buChar char="•"/>
              <a:defRPr sz="2200" b="0" i="0" u="none" strike="noStrike" cap="none">
                <a:solidFill>
                  <a:schemeClr val="dk1"/>
                </a:solidFill>
                <a:latin typeface="Calibri"/>
                <a:ea typeface="Calibri"/>
                <a:cs typeface="Calibri"/>
                <a:sym typeface="Calibri"/>
              </a:defRPr>
            </a:lvl3pPr>
            <a:lvl4pPr marL="1598613" marR="0" lvl="3" indent="-112712" algn="l" rtl="0">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055813" marR="0" lvl="4" indent="-112713" algn="l" rtl="0">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467446" marR="0" lvl="5" indent="-10094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877737" marR="0" lvl="6" indent="-100939"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288029" marR="0" lvl="7" indent="-10094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698320" marR="0" lvl="8" indent="-100939"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3" name="Shape 453"/>
          <p:cNvSpPr txBox="1"/>
          <p:nvPr/>
        </p:nvSpPr>
        <p:spPr>
          <a:xfrm>
            <a:off x="8866188" y="6596063"/>
            <a:ext cx="206375" cy="200025"/>
          </a:xfrm>
          <a:prstGeom prst="rect">
            <a:avLst/>
          </a:prstGeom>
          <a:noFill/>
          <a:ln>
            <a:noFill/>
          </a:ln>
        </p:spPr>
        <p:txBody>
          <a:bodyPr wrap="square" lIns="0" tIns="0" rIns="0" bIns="0" anchor="ctr" anchorCtr="1">
            <a:noAutofit/>
          </a:bodyPr>
          <a:lstStyle/>
          <a:p>
            <a:pPr marL="0" marR="0" lvl="0" indent="0" algn="l" rtl="0">
              <a:spcBef>
                <a:spcPts val="0"/>
              </a:spcBef>
              <a:buNone/>
            </a:pPr>
            <a:fld id="{00000000-1234-1234-1234-123412341234}" type="slidenum">
              <a:rPr lang="lv-LV" sz="1300">
                <a:solidFill>
                  <a:srgbClr val="333399"/>
                </a:solidFill>
                <a:latin typeface="Arial"/>
                <a:ea typeface="Arial"/>
                <a:cs typeface="Arial"/>
                <a:sym typeface="Arial"/>
              </a:rPr>
              <a:t>‹#›</a:t>
            </a:fld>
            <a:endParaRPr lang="lv-LV" sz="1300">
              <a:solidFill>
                <a:srgbClr val="333399"/>
              </a:solidFill>
              <a:latin typeface="Arial"/>
              <a:ea typeface="Arial"/>
              <a:cs typeface="Arial"/>
              <a:sym typeface="Arial"/>
            </a:endParaRPr>
          </a:p>
        </p:txBody>
      </p:sp>
      <p:pic>
        <p:nvPicPr>
          <p:cNvPr id="454" name="Shape 454" descr="TCSlogoNoTagWhiteE.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7813" y="268288"/>
            <a:ext cx="4640262" cy="1825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61" name="Shape 461"/>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62" name="Shape 46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3" name="Shape 46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4" name="Shape 46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73" name="Shape 473"/>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4" name="Shape 47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5" name="Shape 47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6" name="Shape 47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mt="38000"/>
          </a:blip>
          <a:tile tx="0" ty="0" sx="100000" sy="100000" flip="none" algn="tl"/>
        </a:blipFill>
        <a:effectLst/>
      </p:bgPr>
    </p:bg>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85" name="Shape 485"/>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6" name="Shape 486"/>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7" name="Shape 487"/>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8" name="Shape 488"/>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mt="38000"/>
          </a:blip>
          <a:tile tx="0" ty="0" sx="100000" sy="100000" flip="none" algn="tl"/>
        </a:blipFill>
        <a:effectLst/>
      </p:bgPr>
    </p:bg>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97" name="Shape 497"/>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8" name="Shape 49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9" name="Shape 49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0" name="Shape 50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895484" y="452670"/>
            <a:ext cx="4900653" cy="480053"/>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09" name="Shape 509"/>
          <p:cNvSpPr txBox="1">
            <a:spLocks noGrp="1"/>
          </p:cNvSpPr>
          <p:nvPr>
            <p:ph type="body" idx="1"/>
          </p:nvPr>
        </p:nvSpPr>
        <p:spPr>
          <a:xfrm>
            <a:off x="899592" y="1124743"/>
            <a:ext cx="6120680" cy="4800535"/>
          </a:xfrm>
          <a:prstGeom prst="rect">
            <a:avLst/>
          </a:prstGeom>
          <a:noFill/>
          <a:ln>
            <a:noFill/>
          </a:ln>
        </p:spPr>
        <p:txBody>
          <a:bodyPr wrap="square" lIns="91425" tIns="91425" rIns="91425" bIns="91425" anchor="t" anchorCtr="0"/>
          <a:lstStyle>
            <a:lvl1pPr marL="342900" marR="0" lvl="0" indent="-276225" algn="l" rtl="0">
              <a:spcBef>
                <a:spcPts val="210"/>
              </a:spcBef>
              <a:buClr>
                <a:schemeClr val="dk1"/>
              </a:buClr>
              <a:buSzPts val="1050"/>
              <a:buFont typeface="Arial"/>
              <a:buAutoNum type="arabicPeriod"/>
              <a:defRPr sz="1050" b="1" i="0" u="none" strike="noStrike" cap="none">
                <a:solidFill>
                  <a:schemeClr val="dk1"/>
                </a:solidFill>
                <a:latin typeface="Arial"/>
                <a:ea typeface="Arial"/>
                <a:cs typeface="Arial"/>
                <a:sym typeface="Arial"/>
              </a:defRPr>
            </a:lvl1pPr>
            <a:lvl2pPr marL="365125" marR="0" lvl="1" indent="0" algn="l" rtl="0">
              <a:spcBef>
                <a:spcPts val="200"/>
              </a:spcBef>
              <a:buClr>
                <a:schemeClr val="dk1"/>
              </a:buClr>
              <a:buSzPts val="1000"/>
              <a:buFont typeface="Arial"/>
              <a:buNone/>
              <a:defRPr sz="1000" b="0" i="1" u="none" strike="noStrike" cap="none">
                <a:solidFill>
                  <a:schemeClr val="dk1"/>
                </a:solidFill>
                <a:latin typeface="Arial"/>
                <a:ea typeface="Arial"/>
                <a:cs typeface="Arial"/>
                <a:sym typeface="Arial"/>
              </a:defRPr>
            </a:lvl2pPr>
            <a:lvl3pPr marL="365125" marR="0" lvl="2" indent="0" algn="l" rtl="0">
              <a:spcBef>
                <a:spcPts val="180"/>
              </a:spcBef>
              <a:buClr>
                <a:schemeClr val="dk1"/>
              </a:buClr>
              <a:buSzPts val="900"/>
              <a:buFont typeface="Arial"/>
              <a:buNone/>
              <a:defRPr sz="900" b="0" i="1" u="none" strike="noStrike" cap="none">
                <a:solidFill>
                  <a:schemeClr val="dk1"/>
                </a:solidFill>
                <a:latin typeface="Arial"/>
                <a:ea typeface="Arial"/>
                <a:cs typeface="Arial"/>
                <a:sym typeface="Arial"/>
              </a:defRPr>
            </a:lvl3pPr>
            <a:lvl4pPr marL="365125" marR="0" lvl="3"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4pPr>
            <a:lvl5pPr marL="365125" marR="0" lvl="4"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0" name="Shape 510"/>
          <p:cNvSpPr txBox="1">
            <a:spLocks noGrp="1"/>
          </p:cNvSpPr>
          <p:nvPr>
            <p:ph type="sldNum" idx="12"/>
          </p:nvPr>
        </p:nvSpPr>
        <p:spPr>
          <a:xfrm>
            <a:off x="179512" y="6405331"/>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cxnSp>
        <p:nvCxnSpPr>
          <p:cNvPr id="511" name="Shape 511"/>
          <p:cNvCxnSpPr/>
          <p:nvPr/>
        </p:nvCxnSpPr>
        <p:spPr>
          <a:xfrm>
            <a:off x="1044409" y="1024739"/>
            <a:ext cx="791028" cy="0"/>
          </a:xfrm>
          <a:prstGeom prst="straightConnector1">
            <a:avLst/>
          </a:prstGeom>
          <a:noFill/>
          <a:ln w="9525" cap="flat" cmpd="sng">
            <a:solidFill>
              <a:schemeClr val="dk1"/>
            </a:solidFill>
            <a:prstDash val="solid"/>
            <a:round/>
            <a:headEnd type="none" w="med" len="med"/>
            <a:tailEnd type="none" w="med" len="med"/>
          </a:ln>
        </p:spPr>
      </p:cxnSp>
      <p:cxnSp>
        <p:nvCxnSpPr>
          <p:cNvPr id="512" name="Shape 512"/>
          <p:cNvCxnSpPr/>
          <p:nvPr/>
        </p:nvCxnSpPr>
        <p:spPr>
          <a:xfrm>
            <a:off x="304798" y="6021328"/>
            <a:ext cx="8534400" cy="0"/>
          </a:xfrm>
          <a:prstGeom prst="straightConnector1">
            <a:avLst/>
          </a:prstGeom>
          <a:noFill/>
          <a:ln w="9525" cap="flat" cmpd="sng">
            <a:solidFill>
              <a:srgbClr val="7F7F7F"/>
            </a:solidFill>
            <a:prstDash val="solid"/>
            <a:round/>
            <a:headEnd type="none" w="med" len="med"/>
            <a:tailEnd type="none" w="med" len="med"/>
          </a:ln>
        </p:spPr>
      </p:cxnSp>
      <p:sp>
        <p:nvSpPr>
          <p:cNvPr id="513" name="Shape 513"/>
          <p:cNvSpPr txBox="1">
            <a:spLocks noGrp="1"/>
          </p:cNvSpPr>
          <p:nvPr>
            <p:ph type="dt" idx="10"/>
          </p:nvPr>
        </p:nvSpPr>
        <p:spPr>
          <a:xfrm>
            <a:off x="983970" y="6357764"/>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14" name="Shape 514"/>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pic>
        <p:nvPicPr>
          <p:cNvPr id="515" name="Shape 515" descr="C:\Users\Sigrun Asta\Dropbox\Austurkór\SMFB\NÝ LOGO\cklog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4833" y="6142547"/>
            <a:ext cx="929233" cy="5508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895484" y="452670"/>
            <a:ext cx="4900653" cy="480053"/>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29" name="Shape 529"/>
          <p:cNvSpPr txBox="1">
            <a:spLocks noGrp="1"/>
          </p:cNvSpPr>
          <p:nvPr>
            <p:ph type="body" idx="1"/>
          </p:nvPr>
        </p:nvSpPr>
        <p:spPr>
          <a:xfrm>
            <a:off x="899592" y="1124743"/>
            <a:ext cx="6120680" cy="4800535"/>
          </a:xfrm>
          <a:prstGeom prst="rect">
            <a:avLst/>
          </a:prstGeom>
          <a:noFill/>
          <a:ln>
            <a:noFill/>
          </a:ln>
        </p:spPr>
        <p:txBody>
          <a:bodyPr wrap="square" lIns="91425" tIns="91425" rIns="91425" bIns="91425" anchor="t" anchorCtr="0"/>
          <a:lstStyle>
            <a:lvl1pPr marL="342900" marR="0" lvl="0" indent="-276225" algn="l" rtl="0">
              <a:spcBef>
                <a:spcPts val="210"/>
              </a:spcBef>
              <a:buClr>
                <a:schemeClr val="dk1"/>
              </a:buClr>
              <a:buSzPts val="1050"/>
              <a:buFont typeface="Arial"/>
              <a:buAutoNum type="arabicPeriod"/>
              <a:defRPr sz="1050" b="1" i="0" u="none" strike="noStrike" cap="none">
                <a:solidFill>
                  <a:schemeClr val="dk1"/>
                </a:solidFill>
                <a:latin typeface="Arial"/>
                <a:ea typeface="Arial"/>
                <a:cs typeface="Arial"/>
                <a:sym typeface="Arial"/>
              </a:defRPr>
            </a:lvl1pPr>
            <a:lvl2pPr marL="365125" marR="0" lvl="1" indent="0" algn="l" rtl="0">
              <a:spcBef>
                <a:spcPts val="200"/>
              </a:spcBef>
              <a:buClr>
                <a:schemeClr val="dk1"/>
              </a:buClr>
              <a:buSzPts val="1000"/>
              <a:buFont typeface="Arial"/>
              <a:buNone/>
              <a:defRPr sz="1000" b="0" i="1" u="none" strike="noStrike" cap="none">
                <a:solidFill>
                  <a:schemeClr val="dk1"/>
                </a:solidFill>
                <a:latin typeface="Arial"/>
                <a:ea typeface="Arial"/>
                <a:cs typeface="Arial"/>
                <a:sym typeface="Arial"/>
              </a:defRPr>
            </a:lvl2pPr>
            <a:lvl3pPr marL="365125" marR="0" lvl="2" indent="0" algn="l" rtl="0">
              <a:spcBef>
                <a:spcPts val="180"/>
              </a:spcBef>
              <a:buClr>
                <a:schemeClr val="dk1"/>
              </a:buClr>
              <a:buSzPts val="900"/>
              <a:buFont typeface="Arial"/>
              <a:buNone/>
              <a:defRPr sz="900" b="0" i="1" u="none" strike="noStrike" cap="none">
                <a:solidFill>
                  <a:schemeClr val="dk1"/>
                </a:solidFill>
                <a:latin typeface="Arial"/>
                <a:ea typeface="Arial"/>
                <a:cs typeface="Arial"/>
                <a:sym typeface="Arial"/>
              </a:defRPr>
            </a:lvl3pPr>
            <a:lvl4pPr marL="365125" marR="0" lvl="3"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4pPr>
            <a:lvl5pPr marL="365125" marR="0" lvl="4"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0" name="Shape 530"/>
          <p:cNvSpPr txBox="1">
            <a:spLocks noGrp="1"/>
          </p:cNvSpPr>
          <p:nvPr>
            <p:ph type="sldNum" idx="12"/>
          </p:nvPr>
        </p:nvSpPr>
        <p:spPr>
          <a:xfrm>
            <a:off x="179512" y="6405331"/>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cxnSp>
        <p:nvCxnSpPr>
          <p:cNvPr id="531" name="Shape 531"/>
          <p:cNvCxnSpPr/>
          <p:nvPr/>
        </p:nvCxnSpPr>
        <p:spPr>
          <a:xfrm>
            <a:off x="1044409" y="1024739"/>
            <a:ext cx="791028" cy="0"/>
          </a:xfrm>
          <a:prstGeom prst="straightConnector1">
            <a:avLst/>
          </a:prstGeom>
          <a:noFill/>
          <a:ln w="9525" cap="flat" cmpd="sng">
            <a:solidFill>
              <a:schemeClr val="dk1"/>
            </a:solidFill>
            <a:prstDash val="solid"/>
            <a:round/>
            <a:headEnd type="none" w="med" len="med"/>
            <a:tailEnd type="none" w="med" len="med"/>
          </a:ln>
        </p:spPr>
      </p:cxnSp>
      <p:cxnSp>
        <p:nvCxnSpPr>
          <p:cNvPr id="532" name="Shape 532"/>
          <p:cNvCxnSpPr/>
          <p:nvPr/>
        </p:nvCxnSpPr>
        <p:spPr>
          <a:xfrm>
            <a:off x="304798" y="6021328"/>
            <a:ext cx="8534400" cy="0"/>
          </a:xfrm>
          <a:prstGeom prst="straightConnector1">
            <a:avLst/>
          </a:prstGeom>
          <a:noFill/>
          <a:ln w="9525" cap="flat" cmpd="sng">
            <a:solidFill>
              <a:srgbClr val="7F7F7F"/>
            </a:solidFill>
            <a:prstDash val="solid"/>
            <a:round/>
            <a:headEnd type="none" w="med" len="med"/>
            <a:tailEnd type="none" w="med" len="med"/>
          </a:ln>
        </p:spPr>
      </p:cxnSp>
      <p:sp>
        <p:nvSpPr>
          <p:cNvPr id="533" name="Shape 533"/>
          <p:cNvSpPr txBox="1">
            <a:spLocks noGrp="1"/>
          </p:cNvSpPr>
          <p:nvPr>
            <p:ph type="dt" idx="10"/>
          </p:nvPr>
        </p:nvSpPr>
        <p:spPr>
          <a:xfrm>
            <a:off x="983970" y="6357764"/>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34" name="Shape 534"/>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pic>
        <p:nvPicPr>
          <p:cNvPr id="535" name="Shape 535" descr="C:\Users\Sigrun Asta\Dropbox\Austurkór\SMFB\NÝ LOGO\cklog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4833" y="6142547"/>
            <a:ext cx="929233" cy="5508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895484" y="452670"/>
            <a:ext cx="4900653" cy="480053"/>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43" name="Shape 543"/>
          <p:cNvSpPr txBox="1">
            <a:spLocks noGrp="1"/>
          </p:cNvSpPr>
          <p:nvPr>
            <p:ph type="body" idx="1"/>
          </p:nvPr>
        </p:nvSpPr>
        <p:spPr>
          <a:xfrm>
            <a:off x="899592" y="1124743"/>
            <a:ext cx="6120680" cy="4800535"/>
          </a:xfrm>
          <a:prstGeom prst="rect">
            <a:avLst/>
          </a:prstGeom>
          <a:noFill/>
          <a:ln>
            <a:noFill/>
          </a:ln>
        </p:spPr>
        <p:txBody>
          <a:bodyPr wrap="square" lIns="91425" tIns="91425" rIns="91425" bIns="91425" anchor="t" anchorCtr="0"/>
          <a:lstStyle>
            <a:lvl1pPr marL="342900" marR="0" lvl="0" indent="-276225" algn="l" rtl="0">
              <a:spcBef>
                <a:spcPts val="210"/>
              </a:spcBef>
              <a:buClr>
                <a:schemeClr val="dk1"/>
              </a:buClr>
              <a:buSzPts val="1050"/>
              <a:buFont typeface="Arial"/>
              <a:buAutoNum type="arabicPeriod"/>
              <a:defRPr sz="1050" b="1" i="0" u="none" strike="noStrike" cap="none">
                <a:solidFill>
                  <a:schemeClr val="dk1"/>
                </a:solidFill>
                <a:latin typeface="Arial"/>
                <a:ea typeface="Arial"/>
                <a:cs typeface="Arial"/>
                <a:sym typeface="Arial"/>
              </a:defRPr>
            </a:lvl1pPr>
            <a:lvl2pPr marL="365125" marR="0" lvl="1" indent="0" algn="l" rtl="0">
              <a:spcBef>
                <a:spcPts val="200"/>
              </a:spcBef>
              <a:buClr>
                <a:schemeClr val="dk1"/>
              </a:buClr>
              <a:buSzPts val="1000"/>
              <a:buFont typeface="Arial"/>
              <a:buNone/>
              <a:defRPr sz="1000" b="0" i="1" u="none" strike="noStrike" cap="none">
                <a:solidFill>
                  <a:schemeClr val="dk1"/>
                </a:solidFill>
                <a:latin typeface="Arial"/>
                <a:ea typeface="Arial"/>
                <a:cs typeface="Arial"/>
                <a:sym typeface="Arial"/>
              </a:defRPr>
            </a:lvl2pPr>
            <a:lvl3pPr marL="365125" marR="0" lvl="2" indent="0" algn="l" rtl="0">
              <a:spcBef>
                <a:spcPts val="180"/>
              </a:spcBef>
              <a:buClr>
                <a:schemeClr val="dk1"/>
              </a:buClr>
              <a:buSzPts val="900"/>
              <a:buFont typeface="Arial"/>
              <a:buNone/>
              <a:defRPr sz="900" b="0" i="1" u="none" strike="noStrike" cap="none">
                <a:solidFill>
                  <a:schemeClr val="dk1"/>
                </a:solidFill>
                <a:latin typeface="Arial"/>
                <a:ea typeface="Arial"/>
                <a:cs typeface="Arial"/>
                <a:sym typeface="Arial"/>
              </a:defRPr>
            </a:lvl3pPr>
            <a:lvl4pPr marL="365125" marR="0" lvl="3"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4pPr>
            <a:lvl5pPr marL="365125" marR="0" lvl="4"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4" name="Shape 544"/>
          <p:cNvSpPr txBox="1">
            <a:spLocks noGrp="1"/>
          </p:cNvSpPr>
          <p:nvPr>
            <p:ph type="sldNum" idx="12"/>
          </p:nvPr>
        </p:nvSpPr>
        <p:spPr>
          <a:xfrm>
            <a:off x="179512" y="6405331"/>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cxnSp>
        <p:nvCxnSpPr>
          <p:cNvPr id="545" name="Shape 545"/>
          <p:cNvCxnSpPr/>
          <p:nvPr/>
        </p:nvCxnSpPr>
        <p:spPr>
          <a:xfrm>
            <a:off x="1044409" y="1024739"/>
            <a:ext cx="791028" cy="0"/>
          </a:xfrm>
          <a:prstGeom prst="straightConnector1">
            <a:avLst/>
          </a:prstGeom>
          <a:noFill/>
          <a:ln w="9525" cap="flat" cmpd="sng">
            <a:solidFill>
              <a:schemeClr val="dk1"/>
            </a:solidFill>
            <a:prstDash val="solid"/>
            <a:round/>
            <a:headEnd type="none" w="med" len="med"/>
            <a:tailEnd type="none" w="med" len="med"/>
          </a:ln>
        </p:spPr>
      </p:cxnSp>
      <p:cxnSp>
        <p:nvCxnSpPr>
          <p:cNvPr id="546" name="Shape 546"/>
          <p:cNvCxnSpPr/>
          <p:nvPr/>
        </p:nvCxnSpPr>
        <p:spPr>
          <a:xfrm>
            <a:off x="304798" y="6021328"/>
            <a:ext cx="8534400" cy="0"/>
          </a:xfrm>
          <a:prstGeom prst="straightConnector1">
            <a:avLst/>
          </a:prstGeom>
          <a:noFill/>
          <a:ln w="9525" cap="flat" cmpd="sng">
            <a:solidFill>
              <a:srgbClr val="7F7F7F"/>
            </a:solidFill>
            <a:prstDash val="solid"/>
            <a:round/>
            <a:headEnd type="none" w="med" len="med"/>
            <a:tailEnd type="none" w="med" len="med"/>
          </a:ln>
        </p:spPr>
      </p:cxnSp>
      <p:sp>
        <p:nvSpPr>
          <p:cNvPr id="547" name="Shape 547"/>
          <p:cNvSpPr txBox="1">
            <a:spLocks noGrp="1"/>
          </p:cNvSpPr>
          <p:nvPr>
            <p:ph type="dt" idx="10"/>
          </p:nvPr>
        </p:nvSpPr>
        <p:spPr>
          <a:xfrm>
            <a:off x="983970" y="6357764"/>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48" name="Shape 548"/>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pic>
        <p:nvPicPr>
          <p:cNvPr id="549" name="Shape 549" descr="C:\Users\Sigrun Asta\Dropbox\Austurkór\SMFB\NÝ LOGO\cklog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4833" y="6142547"/>
            <a:ext cx="929233" cy="5508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895484" y="452670"/>
            <a:ext cx="4900653" cy="480053"/>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58" name="Shape 558"/>
          <p:cNvSpPr txBox="1">
            <a:spLocks noGrp="1"/>
          </p:cNvSpPr>
          <p:nvPr>
            <p:ph type="body" idx="1"/>
          </p:nvPr>
        </p:nvSpPr>
        <p:spPr>
          <a:xfrm>
            <a:off x="899592" y="1124743"/>
            <a:ext cx="6120680" cy="4800535"/>
          </a:xfrm>
          <a:prstGeom prst="rect">
            <a:avLst/>
          </a:prstGeom>
          <a:noFill/>
          <a:ln>
            <a:noFill/>
          </a:ln>
        </p:spPr>
        <p:txBody>
          <a:bodyPr wrap="square" lIns="91425" tIns="91425" rIns="91425" bIns="91425" anchor="t" anchorCtr="0"/>
          <a:lstStyle>
            <a:lvl1pPr marL="342900" marR="0" lvl="0" indent="-276225" algn="l" rtl="0">
              <a:spcBef>
                <a:spcPts val="210"/>
              </a:spcBef>
              <a:buClr>
                <a:schemeClr val="dk1"/>
              </a:buClr>
              <a:buSzPts val="1050"/>
              <a:buFont typeface="Arial"/>
              <a:buAutoNum type="arabicPeriod"/>
              <a:defRPr sz="1050" b="1" i="0" u="none" strike="noStrike" cap="none">
                <a:solidFill>
                  <a:schemeClr val="dk1"/>
                </a:solidFill>
                <a:latin typeface="Arial"/>
                <a:ea typeface="Arial"/>
                <a:cs typeface="Arial"/>
                <a:sym typeface="Arial"/>
              </a:defRPr>
            </a:lvl1pPr>
            <a:lvl2pPr marL="365125" marR="0" lvl="1" indent="0" algn="l" rtl="0">
              <a:spcBef>
                <a:spcPts val="200"/>
              </a:spcBef>
              <a:buClr>
                <a:schemeClr val="dk1"/>
              </a:buClr>
              <a:buSzPts val="1000"/>
              <a:buFont typeface="Arial"/>
              <a:buNone/>
              <a:defRPr sz="1000" b="0" i="1" u="none" strike="noStrike" cap="none">
                <a:solidFill>
                  <a:schemeClr val="dk1"/>
                </a:solidFill>
                <a:latin typeface="Arial"/>
                <a:ea typeface="Arial"/>
                <a:cs typeface="Arial"/>
                <a:sym typeface="Arial"/>
              </a:defRPr>
            </a:lvl2pPr>
            <a:lvl3pPr marL="365125" marR="0" lvl="2" indent="0" algn="l" rtl="0">
              <a:spcBef>
                <a:spcPts val="180"/>
              </a:spcBef>
              <a:buClr>
                <a:schemeClr val="dk1"/>
              </a:buClr>
              <a:buSzPts val="900"/>
              <a:buFont typeface="Arial"/>
              <a:buNone/>
              <a:defRPr sz="900" b="0" i="1" u="none" strike="noStrike" cap="none">
                <a:solidFill>
                  <a:schemeClr val="dk1"/>
                </a:solidFill>
                <a:latin typeface="Arial"/>
                <a:ea typeface="Arial"/>
                <a:cs typeface="Arial"/>
                <a:sym typeface="Arial"/>
              </a:defRPr>
            </a:lvl3pPr>
            <a:lvl4pPr marL="365125" marR="0" lvl="3"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4pPr>
            <a:lvl5pPr marL="365125" marR="0" lvl="4"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9" name="Shape 559"/>
          <p:cNvSpPr txBox="1">
            <a:spLocks noGrp="1"/>
          </p:cNvSpPr>
          <p:nvPr>
            <p:ph type="sldNum" idx="12"/>
          </p:nvPr>
        </p:nvSpPr>
        <p:spPr>
          <a:xfrm>
            <a:off x="179512" y="6405331"/>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cxnSp>
        <p:nvCxnSpPr>
          <p:cNvPr id="560" name="Shape 560"/>
          <p:cNvCxnSpPr/>
          <p:nvPr/>
        </p:nvCxnSpPr>
        <p:spPr>
          <a:xfrm>
            <a:off x="1044409" y="1024739"/>
            <a:ext cx="791028" cy="0"/>
          </a:xfrm>
          <a:prstGeom prst="straightConnector1">
            <a:avLst/>
          </a:prstGeom>
          <a:noFill/>
          <a:ln w="9525" cap="flat" cmpd="sng">
            <a:solidFill>
              <a:schemeClr val="dk1"/>
            </a:solidFill>
            <a:prstDash val="solid"/>
            <a:round/>
            <a:headEnd type="none" w="med" len="med"/>
            <a:tailEnd type="none" w="med" len="med"/>
          </a:ln>
        </p:spPr>
      </p:cxnSp>
      <p:cxnSp>
        <p:nvCxnSpPr>
          <p:cNvPr id="561" name="Shape 561"/>
          <p:cNvCxnSpPr/>
          <p:nvPr/>
        </p:nvCxnSpPr>
        <p:spPr>
          <a:xfrm>
            <a:off x="304798" y="6021328"/>
            <a:ext cx="8534400" cy="0"/>
          </a:xfrm>
          <a:prstGeom prst="straightConnector1">
            <a:avLst/>
          </a:prstGeom>
          <a:noFill/>
          <a:ln w="9525" cap="flat" cmpd="sng">
            <a:solidFill>
              <a:srgbClr val="7F7F7F"/>
            </a:solidFill>
            <a:prstDash val="solid"/>
            <a:round/>
            <a:headEnd type="none" w="med" len="med"/>
            <a:tailEnd type="none" w="med" len="med"/>
          </a:ln>
        </p:spPr>
      </p:cxnSp>
      <p:sp>
        <p:nvSpPr>
          <p:cNvPr id="562" name="Shape 562"/>
          <p:cNvSpPr txBox="1">
            <a:spLocks noGrp="1"/>
          </p:cNvSpPr>
          <p:nvPr>
            <p:ph type="dt" idx="10"/>
          </p:nvPr>
        </p:nvSpPr>
        <p:spPr>
          <a:xfrm>
            <a:off x="983970" y="6357764"/>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63" name="Shape 563"/>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pic>
        <p:nvPicPr>
          <p:cNvPr id="564" name="Shape 564" descr="C:\Users\Sigrun Asta\Dropbox\Austurkór\SMFB\NÝ LOGO\cklog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4833" y="6142547"/>
            <a:ext cx="929233" cy="5508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Shape 572"/>
          <p:cNvSpPr txBox="1">
            <a:spLocks noGrp="1"/>
          </p:cNvSpPr>
          <p:nvPr>
            <p:ph type="title"/>
          </p:nvPr>
        </p:nvSpPr>
        <p:spPr>
          <a:xfrm>
            <a:off x="895484" y="452670"/>
            <a:ext cx="4900653" cy="480053"/>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73" name="Shape 573"/>
          <p:cNvSpPr txBox="1">
            <a:spLocks noGrp="1"/>
          </p:cNvSpPr>
          <p:nvPr>
            <p:ph type="body" idx="1"/>
          </p:nvPr>
        </p:nvSpPr>
        <p:spPr>
          <a:xfrm>
            <a:off x="899592" y="1124743"/>
            <a:ext cx="6120680" cy="4800535"/>
          </a:xfrm>
          <a:prstGeom prst="rect">
            <a:avLst/>
          </a:prstGeom>
          <a:noFill/>
          <a:ln>
            <a:noFill/>
          </a:ln>
        </p:spPr>
        <p:txBody>
          <a:bodyPr wrap="square" lIns="91425" tIns="91425" rIns="91425" bIns="91425" anchor="t" anchorCtr="0"/>
          <a:lstStyle>
            <a:lvl1pPr marL="342900" marR="0" lvl="0" indent="-276225" algn="l" rtl="0">
              <a:spcBef>
                <a:spcPts val="210"/>
              </a:spcBef>
              <a:buClr>
                <a:schemeClr val="dk1"/>
              </a:buClr>
              <a:buSzPts val="1050"/>
              <a:buFont typeface="Arial"/>
              <a:buAutoNum type="arabicPeriod"/>
              <a:defRPr sz="1050" b="1" i="0" u="none" strike="noStrike" cap="none">
                <a:solidFill>
                  <a:schemeClr val="dk1"/>
                </a:solidFill>
                <a:latin typeface="Arial"/>
                <a:ea typeface="Arial"/>
                <a:cs typeface="Arial"/>
                <a:sym typeface="Arial"/>
              </a:defRPr>
            </a:lvl1pPr>
            <a:lvl2pPr marL="365125" marR="0" lvl="1" indent="0" algn="l" rtl="0">
              <a:spcBef>
                <a:spcPts val="200"/>
              </a:spcBef>
              <a:buClr>
                <a:schemeClr val="dk1"/>
              </a:buClr>
              <a:buSzPts val="1000"/>
              <a:buFont typeface="Arial"/>
              <a:buNone/>
              <a:defRPr sz="1000" b="0" i="1" u="none" strike="noStrike" cap="none">
                <a:solidFill>
                  <a:schemeClr val="dk1"/>
                </a:solidFill>
                <a:latin typeface="Arial"/>
                <a:ea typeface="Arial"/>
                <a:cs typeface="Arial"/>
                <a:sym typeface="Arial"/>
              </a:defRPr>
            </a:lvl2pPr>
            <a:lvl3pPr marL="365125" marR="0" lvl="2" indent="0" algn="l" rtl="0">
              <a:spcBef>
                <a:spcPts val="180"/>
              </a:spcBef>
              <a:buClr>
                <a:schemeClr val="dk1"/>
              </a:buClr>
              <a:buSzPts val="900"/>
              <a:buFont typeface="Arial"/>
              <a:buNone/>
              <a:defRPr sz="900" b="0" i="1" u="none" strike="noStrike" cap="none">
                <a:solidFill>
                  <a:schemeClr val="dk1"/>
                </a:solidFill>
                <a:latin typeface="Arial"/>
                <a:ea typeface="Arial"/>
                <a:cs typeface="Arial"/>
                <a:sym typeface="Arial"/>
              </a:defRPr>
            </a:lvl3pPr>
            <a:lvl4pPr marL="365125" marR="0" lvl="3"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4pPr>
            <a:lvl5pPr marL="365125" marR="0" lvl="4" indent="0" algn="l" rtl="0">
              <a:spcBef>
                <a:spcPts val="160"/>
              </a:spcBef>
              <a:buClr>
                <a:schemeClr val="dk1"/>
              </a:buClr>
              <a:buSzPts val="800"/>
              <a:buFont typeface="Arial"/>
              <a:buNone/>
              <a:defRPr sz="800" b="0" i="1"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4" name="Shape 574"/>
          <p:cNvSpPr txBox="1">
            <a:spLocks noGrp="1"/>
          </p:cNvSpPr>
          <p:nvPr>
            <p:ph type="sldNum" idx="12"/>
          </p:nvPr>
        </p:nvSpPr>
        <p:spPr>
          <a:xfrm>
            <a:off x="179512" y="6405331"/>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a:t>
            </a:fld>
            <a:endParaRPr lang="lv-LV" sz="1300">
              <a:solidFill>
                <a:srgbClr val="888888"/>
              </a:solidFill>
              <a:latin typeface="Arial"/>
              <a:ea typeface="Arial"/>
              <a:cs typeface="Arial"/>
              <a:sym typeface="Arial"/>
            </a:endParaRPr>
          </a:p>
        </p:txBody>
      </p:sp>
      <p:cxnSp>
        <p:nvCxnSpPr>
          <p:cNvPr id="575" name="Shape 575"/>
          <p:cNvCxnSpPr/>
          <p:nvPr/>
        </p:nvCxnSpPr>
        <p:spPr>
          <a:xfrm>
            <a:off x="1044409" y="1024739"/>
            <a:ext cx="791028" cy="0"/>
          </a:xfrm>
          <a:prstGeom prst="straightConnector1">
            <a:avLst/>
          </a:prstGeom>
          <a:noFill/>
          <a:ln w="9525" cap="flat" cmpd="sng">
            <a:solidFill>
              <a:schemeClr val="dk1"/>
            </a:solidFill>
            <a:prstDash val="solid"/>
            <a:round/>
            <a:headEnd type="none" w="med" len="med"/>
            <a:tailEnd type="none" w="med" len="med"/>
          </a:ln>
        </p:spPr>
      </p:cxnSp>
      <p:cxnSp>
        <p:nvCxnSpPr>
          <p:cNvPr id="576" name="Shape 576"/>
          <p:cNvCxnSpPr/>
          <p:nvPr/>
        </p:nvCxnSpPr>
        <p:spPr>
          <a:xfrm>
            <a:off x="304798" y="6021328"/>
            <a:ext cx="8534400" cy="0"/>
          </a:xfrm>
          <a:prstGeom prst="straightConnector1">
            <a:avLst/>
          </a:prstGeom>
          <a:noFill/>
          <a:ln w="9525" cap="flat" cmpd="sng">
            <a:solidFill>
              <a:srgbClr val="7F7F7F"/>
            </a:solidFill>
            <a:prstDash val="solid"/>
            <a:round/>
            <a:headEnd type="none" w="med" len="med"/>
            <a:tailEnd type="none" w="med" len="med"/>
          </a:ln>
        </p:spPr>
      </p:cxnSp>
      <p:sp>
        <p:nvSpPr>
          <p:cNvPr id="577" name="Shape 577"/>
          <p:cNvSpPr txBox="1">
            <a:spLocks noGrp="1"/>
          </p:cNvSpPr>
          <p:nvPr>
            <p:ph type="dt" idx="10"/>
          </p:nvPr>
        </p:nvSpPr>
        <p:spPr>
          <a:xfrm>
            <a:off x="983970" y="6357764"/>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78" name="Shape 578"/>
          <p:cNvSpPr txBox="1">
            <a:spLocks noGrp="1"/>
          </p:cNvSpPr>
          <p:nvPr>
            <p:ph type="ftr" idx="11"/>
          </p:nvPr>
        </p:nvSpPr>
        <p:spPr>
          <a:xfrm>
            <a:off x="3124200" y="6356351"/>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pic>
        <p:nvPicPr>
          <p:cNvPr id="579" name="Shape 579" descr="C:\Users\Sigrun Asta\Dropbox\Austurkór\SMFB\NÝ LOGO\cklog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4833" y="6142547"/>
            <a:ext cx="929233" cy="5508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0" name="Shape 110"/>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22" name="Shape 122"/>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34" name="Shape 134"/>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46" name="Shape 14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1200">
                <a:solidFill>
                  <a:srgbClr val="888888"/>
                </a:solidFill>
                <a:latin typeface="Calibri"/>
                <a:ea typeface="Calibri"/>
                <a:cs typeface="Calibri"/>
                <a:sym typeface="Calibri"/>
              </a:rPr>
              <a:t>‹#›</a:t>
            </a:fld>
            <a:endParaRPr lang="lv-LV"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779463" y="62755"/>
            <a:ext cx="7583488" cy="1283167"/>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SzPts val="4800"/>
              <a:buFont typeface="Libre Baskerville"/>
              <a:buNone/>
              <a:defRPr sz="4800" b="0" i="0" u="none" strike="noStrike" cap="none">
                <a:solidFill>
                  <a:schemeClr val="lt1"/>
                </a:solidFill>
                <a:latin typeface="Libre Baskerville"/>
                <a:ea typeface="Libre Baskerville"/>
                <a:cs typeface="Libre Baskerville"/>
                <a:sym typeface="Libre Baskerville"/>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58" name="Shape 158"/>
          <p:cNvSpPr txBox="1">
            <a:spLocks noGrp="1"/>
          </p:cNvSpPr>
          <p:nvPr>
            <p:ph type="body" idx="1"/>
          </p:nvPr>
        </p:nvSpPr>
        <p:spPr>
          <a:xfrm>
            <a:off x="779463" y="1828801"/>
            <a:ext cx="7583488" cy="4297363"/>
          </a:xfrm>
          <a:prstGeom prst="rect">
            <a:avLst/>
          </a:prstGeom>
          <a:noFill/>
          <a:ln>
            <a:noFill/>
          </a:ln>
        </p:spPr>
        <p:txBody>
          <a:bodyPr wrap="square" lIns="91425" tIns="91425" rIns="91425" bIns="91425" anchor="t" anchorCtr="0"/>
          <a:lstStyle>
            <a:lvl1pPr marL="282575" marR="0" lvl="0" indent="-130175" algn="l" rtl="0">
              <a:spcBef>
                <a:spcPts val="2000"/>
              </a:spcBef>
              <a:buClr>
                <a:schemeClr val="dk2"/>
              </a:buClr>
              <a:buSzPts val="2400"/>
              <a:buFont typeface="Lustria"/>
              <a:buChar char="•"/>
              <a:defRPr sz="2400" b="0" i="0" u="none" strike="noStrike" cap="none">
                <a:solidFill>
                  <a:schemeClr val="dk2"/>
                </a:solidFill>
                <a:latin typeface="Lustria"/>
                <a:ea typeface="Lustria"/>
                <a:cs typeface="Lustria"/>
                <a:sym typeface="Lustria"/>
              </a:defRPr>
            </a:lvl1pPr>
            <a:lvl2pPr marL="577850" marR="0" lvl="1" indent="-155575" algn="l" rtl="0">
              <a:spcBef>
                <a:spcPts val="600"/>
              </a:spcBef>
              <a:buClr>
                <a:srgbClr val="848484"/>
              </a:buClr>
              <a:buSzPts val="2200"/>
              <a:buFont typeface="Lustria"/>
              <a:buChar char="•"/>
              <a:defRPr sz="2200" b="0" i="0" u="none" strike="noStrike" cap="none">
                <a:solidFill>
                  <a:schemeClr val="dk2"/>
                </a:solidFill>
                <a:latin typeface="Lustria"/>
                <a:ea typeface="Lustria"/>
                <a:cs typeface="Lustria"/>
                <a:sym typeface="Lustria"/>
              </a:defRPr>
            </a:lvl2pPr>
            <a:lvl3pPr marL="860425" marR="0" lvl="2" indent="-155575" algn="l" rtl="0">
              <a:spcBef>
                <a:spcPts val="600"/>
              </a:spcBef>
              <a:buClr>
                <a:schemeClr val="dk2"/>
              </a:buClr>
              <a:buSzPts val="2000"/>
              <a:buFont typeface="Lustria"/>
              <a:buChar char="•"/>
              <a:defRPr sz="2000" b="0" i="0" u="none" strike="noStrike" cap="none">
                <a:solidFill>
                  <a:schemeClr val="dk2"/>
                </a:solidFill>
                <a:latin typeface="Lustria"/>
                <a:ea typeface="Lustria"/>
                <a:cs typeface="Lustria"/>
                <a:sym typeface="Lustria"/>
              </a:defRPr>
            </a:lvl3pPr>
            <a:lvl4pPr marL="1143000" marR="0" lvl="3" indent="-168275" algn="l" rtl="0">
              <a:spcBef>
                <a:spcPts val="600"/>
              </a:spcBef>
              <a:buClr>
                <a:srgbClr val="848484"/>
              </a:buClr>
              <a:buSzPts val="1800"/>
              <a:buFont typeface="Lustria"/>
              <a:buChar char="•"/>
              <a:defRPr sz="1800" b="0" i="0" u="none" strike="noStrike" cap="none">
                <a:solidFill>
                  <a:schemeClr val="dk2"/>
                </a:solidFill>
                <a:latin typeface="Lustria"/>
                <a:ea typeface="Lustria"/>
                <a:cs typeface="Lustria"/>
                <a:sym typeface="Lustria"/>
              </a:defRPr>
            </a:lvl4pPr>
            <a:lvl5pPr marL="1425575" marR="0" lvl="4" indent="-168275" algn="l" rtl="0">
              <a:spcBef>
                <a:spcPts val="600"/>
              </a:spcBef>
              <a:buClr>
                <a:schemeClr val="dk2"/>
              </a:buClr>
              <a:buSzPts val="1800"/>
              <a:buFont typeface="Lustria"/>
              <a:buChar char="•"/>
              <a:defRPr sz="1800" b="0" i="0" u="none" strike="noStrike" cap="none">
                <a:solidFill>
                  <a:schemeClr val="dk2"/>
                </a:solidFill>
                <a:latin typeface="Lustria"/>
                <a:ea typeface="Lustria"/>
                <a:cs typeface="Lustria"/>
                <a:sym typeface="Lustria"/>
              </a:defRPr>
            </a:lvl5pPr>
            <a:lvl6pPr marL="1711325" marR="0" lvl="5" indent="-166687" algn="l" rtl="0">
              <a:spcBef>
                <a:spcPts val="360"/>
              </a:spcBef>
              <a:buClr>
                <a:srgbClr val="848484"/>
              </a:buClr>
              <a:buSzPts val="1800"/>
              <a:buFont typeface="Arial"/>
              <a:buChar char="•"/>
              <a:defRPr sz="1800" b="0" i="0" u="none" strike="noStrike" cap="none">
                <a:solidFill>
                  <a:schemeClr val="dk2"/>
                </a:solidFill>
                <a:latin typeface="Lustria"/>
                <a:ea typeface="Lustria"/>
                <a:cs typeface="Lustria"/>
                <a:sym typeface="Lustria"/>
              </a:defRPr>
            </a:lvl6pPr>
            <a:lvl7pPr marL="2000250" marR="0" lvl="6" indent="-166688" algn="l" rtl="0">
              <a:spcBef>
                <a:spcPts val="360"/>
              </a:spcBef>
              <a:buClr>
                <a:schemeClr val="dk2"/>
              </a:buClr>
              <a:buSzPts val="1800"/>
              <a:buFont typeface="Arial"/>
              <a:buChar char="•"/>
              <a:defRPr sz="1800" b="0" i="0" u="none" strike="noStrike" cap="none">
                <a:solidFill>
                  <a:schemeClr val="dk2"/>
                </a:solidFill>
                <a:latin typeface="Lustria"/>
                <a:ea typeface="Lustria"/>
                <a:cs typeface="Lustria"/>
                <a:sym typeface="Lustria"/>
              </a:defRPr>
            </a:lvl7pPr>
            <a:lvl8pPr marL="2290763" marR="0" lvl="7" indent="-166688" algn="l" rtl="0">
              <a:spcBef>
                <a:spcPts val="360"/>
              </a:spcBef>
              <a:buClr>
                <a:srgbClr val="848484"/>
              </a:buClr>
              <a:buSzPts val="1800"/>
              <a:buFont typeface="Arial"/>
              <a:buChar char="•"/>
              <a:defRPr sz="1800" b="0" i="0" u="none" strike="noStrike" cap="none">
                <a:solidFill>
                  <a:schemeClr val="dk2"/>
                </a:solidFill>
                <a:latin typeface="Lustria"/>
                <a:ea typeface="Lustria"/>
                <a:cs typeface="Lustria"/>
                <a:sym typeface="Lustria"/>
              </a:defRPr>
            </a:lvl8pPr>
            <a:lvl9pPr marL="2571750" marR="0" lvl="8" indent="-166688" algn="l" rtl="0">
              <a:spcBef>
                <a:spcPts val="360"/>
              </a:spcBef>
              <a:buClr>
                <a:schemeClr val="dk2"/>
              </a:buClr>
              <a:buSzPts val="1800"/>
              <a:buFont typeface="Arial"/>
              <a:buChar char="•"/>
              <a:defRPr sz="1800" b="0" i="0" u="none" strike="noStrike" cap="none">
                <a:solidFill>
                  <a:schemeClr val="dk2"/>
                </a:solidFill>
                <a:latin typeface="Lustria"/>
                <a:ea typeface="Lustria"/>
                <a:cs typeface="Lustria"/>
                <a:sym typeface="Lustria"/>
              </a:defRPr>
            </a:lvl9pPr>
          </a:lstStyle>
          <a:p>
            <a:endParaRPr/>
          </a:p>
        </p:txBody>
      </p:sp>
      <p:sp>
        <p:nvSpPr>
          <p:cNvPr id="159" name="Shape 159"/>
          <p:cNvSpPr txBox="1">
            <a:spLocks noGrp="1"/>
          </p:cNvSpPr>
          <p:nvPr>
            <p:ph type="dt" idx="10"/>
          </p:nvPr>
        </p:nvSpPr>
        <p:spPr>
          <a:xfrm>
            <a:off x="6732494" y="6356352"/>
            <a:ext cx="2133600" cy="365125"/>
          </a:xfrm>
          <a:prstGeom prst="rect">
            <a:avLst/>
          </a:prstGeom>
          <a:noFill/>
          <a:ln>
            <a:noFill/>
          </a:ln>
        </p:spPr>
        <p:txBody>
          <a:bodyPr wrap="square" lIns="91425" tIns="91425" rIns="91425" bIns="91425" anchor="ctr" anchorCtr="0"/>
          <a:lstStyle>
            <a:lvl1pPr marL="0" marR="0" lvl="0" indent="0" algn="r" rtl="0">
              <a:spcBef>
                <a:spcPts val="0"/>
              </a:spcBef>
              <a:buSzPts val="1400"/>
              <a:buNone/>
              <a:defRPr sz="1200">
                <a:solidFill>
                  <a:schemeClr val="dk2"/>
                </a:solidFill>
                <a:latin typeface="Lustria"/>
                <a:ea typeface="Lustria"/>
                <a:cs typeface="Lustria"/>
                <a:sym typeface="Lustria"/>
              </a:defRPr>
            </a:lvl1pPr>
            <a:lvl2pPr marL="457200" marR="0" lvl="1" indent="0" algn="l" rtl="0">
              <a:spcBef>
                <a:spcPts val="0"/>
              </a:spcBef>
              <a:buSzPts val="1400"/>
              <a:buNone/>
              <a:defRPr sz="1800" b="0" i="0" u="none" strike="noStrike" cap="none">
                <a:solidFill>
                  <a:schemeClr val="lt1"/>
                </a:solidFill>
                <a:latin typeface="Lustria"/>
                <a:ea typeface="Lustria"/>
                <a:cs typeface="Lustria"/>
                <a:sym typeface="Lustria"/>
              </a:defRPr>
            </a:lvl2pPr>
            <a:lvl3pPr marL="914400" marR="0" lvl="2" indent="0" algn="l" rtl="0">
              <a:spcBef>
                <a:spcPts val="0"/>
              </a:spcBef>
              <a:buSzPts val="1400"/>
              <a:buNone/>
              <a:defRPr sz="1800" b="0" i="0" u="none" strike="noStrike" cap="none">
                <a:solidFill>
                  <a:schemeClr val="lt1"/>
                </a:solidFill>
                <a:latin typeface="Lustria"/>
                <a:ea typeface="Lustria"/>
                <a:cs typeface="Lustria"/>
                <a:sym typeface="Lustria"/>
              </a:defRPr>
            </a:lvl3pPr>
            <a:lvl4pPr marL="1371600" marR="0" lvl="3" indent="0" algn="l" rtl="0">
              <a:spcBef>
                <a:spcPts val="0"/>
              </a:spcBef>
              <a:buSzPts val="1400"/>
              <a:buNone/>
              <a:defRPr sz="1800" b="0" i="0" u="none" strike="noStrike" cap="none">
                <a:solidFill>
                  <a:schemeClr val="lt1"/>
                </a:solidFill>
                <a:latin typeface="Lustria"/>
                <a:ea typeface="Lustria"/>
                <a:cs typeface="Lustria"/>
                <a:sym typeface="Lustria"/>
              </a:defRPr>
            </a:lvl4pPr>
            <a:lvl5pPr marL="1828800" marR="0" lvl="4" indent="0" algn="l" rtl="0">
              <a:spcBef>
                <a:spcPts val="0"/>
              </a:spcBef>
              <a:buSzPts val="1400"/>
              <a:buNone/>
              <a:defRPr sz="1800" b="0" i="0" u="none" strike="noStrike" cap="none">
                <a:solidFill>
                  <a:schemeClr val="lt1"/>
                </a:solidFill>
                <a:latin typeface="Lustria"/>
                <a:ea typeface="Lustria"/>
                <a:cs typeface="Lustria"/>
                <a:sym typeface="Lustria"/>
              </a:defRPr>
            </a:lvl5pPr>
            <a:lvl6pPr marL="2286000" marR="0" lvl="5" indent="0" algn="l" rtl="0">
              <a:spcBef>
                <a:spcPts val="0"/>
              </a:spcBef>
              <a:buSzPts val="1400"/>
              <a:buNone/>
              <a:defRPr sz="1800" b="0" i="0" u="none" strike="noStrike" cap="none">
                <a:solidFill>
                  <a:schemeClr val="lt1"/>
                </a:solidFill>
                <a:latin typeface="Lustria"/>
                <a:ea typeface="Lustria"/>
                <a:cs typeface="Lustria"/>
                <a:sym typeface="Lustria"/>
              </a:defRPr>
            </a:lvl6pPr>
            <a:lvl7pPr marL="2743200" marR="0" lvl="6" indent="0" algn="l" rtl="0">
              <a:spcBef>
                <a:spcPts val="0"/>
              </a:spcBef>
              <a:buSzPts val="1400"/>
              <a:buNone/>
              <a:defRPr sz="1800" b="0" i="0" u="none" strike="noStrike" cap="none">
                <a:solidFill>
                  <a:schemeClr val="lt1"/>
                </a:solidFill>
                <a:latin typeface="Lustria"/>
                <a:ea typeface="Lustria"/>
                <a:cs typeface="Lustria"/>
                <a:sym typeface="Lustria"/>
              </a:defRPr>
            </a:lvl7pPr>
            <a:lvl8pPr marL="3200400" marR="0" lvl="7" indent="0" algn="l" rtl="0">
              <a:spcBef>
                <a:spcPts val="0"/>
              </a:spcBef>
              <a:buSzPts val="1400"/>
              <a:buNone/>
              <a:defRPr sz="1800" b="0" i="0" u="none" strike="noStrike" cap="none">
                <a:solidFill>
                  <a:schemeClr val="lt1"/>
                </a:solidFill>
                <a:latin typeface="Lustria"/>
                <a:ea typeface="Lustria"/>
                <a:cs typeface="Lustria"/>
                <a:sym typeface="Lustria"/>
              </a:defRPr>
            </a:lvl8pPr>
            <a:lvl9pPr marL="3657600" marR="0" lvl="8" indent="0" algn="l" rtl="0">
              <a:spcBef>
                <a:spcPts val="0"/>
              </a:spcBef>
              <a:buSzPts val="1400"/>
              <a:buNone/>
              <a:defRPr sz="1800" b="0" i="0" u="none" strike="noStrike" cap="none">
                <a:solidFill>
                  <a:schemeClr val="lt1"/>
                </a:solidFill>
                <a:latin typeface="Lustria"/>
                <a:ea typeface="Lustria"/>
                <a:cs typeface="Lustria"/>
                <a:sym typeface="Lustria"/>
              </a:defRPr>
            </a:lvl9pPr>
          </a:lstStyle>
          <a:p>
            <a:endParaRPr/>
          </a:p>
        </p:txBody>
      </p:sp>
      <p:sp>
        <p:nvSpPr>
          <p:cNvPr id="160" name="Shape 160"/>
          <p:cNvSpPr txBox="1">
            <a:spLocks noGrp="1"/>
          </p:cNvSpPr>
          <p:nvPr>
            <p:ph type="ftr" idx="11"/>
          </p:nvPr>
        </p:nvSpPr>
        <p:spPr>
          <a:xfrm>
            <a:off x="242047" y="6356352"/>
            <a:ext cx="2895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chemeClr val="dk2"/>
                </a:solidFill>
                <a:latin typeface="Lustria"/>
                <a:ea typeface="Lustria"/>
                <a:cs typeface="Lustria"/>
                <a:sym typeface="Lustria"/>
              </a:defRPr>
            </a:lvl1pPr>
            <a:lvl2pPr marL="457200" marR="0" lvl="1" indent="0" algn="l" rtl="0">
              <a:spcBef>
                <a:spcPts val="0"/>
              </a:spcBef>
              <a:buSzPts val="1400"/>
              <a:buNone/>
              <a:defRPr sz="1800" b="0" i="0" u="none" strike="noStrike" cap="none">
                <a:solidFill>
                  <a:schemeClr val="lt1"/>
                </a:solidFill>
                <a:latin typeface="Lustria"/>
                <a:ea typeface="Lustria"/>
                <a:cs typeface="Lustria"/>
                <a:sym typeface="Lustria"/>
              </a:defRPr>
            </a:lvl2pPr>
            <a:lvl3pPr marL="914400" marR="0" lvl="2" indent="0" algn="l" rtl="0">
              <a:spcBef>
                <a:spcPts val="0"/>
              </a:spcBef>
              <a:buSzPts val="1400"/>
              <a:buNone/>
              <a:defRPr sz="1800" b="0" i="0" u="none" strike="noStrike" cap="none">
                <a:solidFill>
                  <a:schemeClr val="lt1"/>
                </a:solidFill>
                <a:latin typeface="Lustria"/>
                <a:ea typeface="Lustria"/>
                <a:cs typeface="Lustria"/>
                <a:sym typeface="Lustria"/>
              </a:defRPr>
            </a:lvl3pPr>
            <a:lvl4pPr marL="1371600" marR="0" lvl="3" indent="0" algn="l" rtl="0">
              <a:spcBef>
                <a:spcPts val="0"/>
              </a:spcBef>
              <a:buSzPts val="1400"/>
              <a:buNone/>
              <a:defRPr sz="1800" b="0" i="0" u="none" strike="noStrike" cap="none">
                <a:solidFill>
                  <a:schemeClr val="lt1"/>
                </a:solidFill>
                <a:latin typeface="Lustria"/>
                <a:ea typeface="Lustria"/>
                <a:cs typeface="Lustria"/>
                <a:sym typeface="Lustria"/>
              </a:defRPr>
            </a:lvl4pPr>
            <a:lvl5pPr marL="1828800" marR="0" lvl="4" indent="0" algn="l" rtl="0">
              <a:spcBef>
                <a:spcPts val="0"/>
              </a:spcBef>
              <a:buSzPts val="1400"/>
              <a:buNone/>
              <a:defRPr sz="1800" b="0" i="0" u="none" strike="noStrike" cap="none">
                <a:solidFill>
                  <a:schemeClr val="lt1"/>
                </a:solidFill>
                <a:latin typeface="Lustria"/>
                <a:ea typeface="Lustria"/>
                <a:cs typeface="Lustria"/>
                <a:sym typeface="Lustria"/>
              </a:defRPr>
            </a:lvl5pPr>
            <a:lvl6pPr marL="2286000" marR="0" lvl="5" indent="0" algn="l" rtl="0">
              <a:spcBef>
                <a:spcPts val="0"/>
              </a:spcBef>
              <a:buSzPts val="1400"/>
              <a:buNone/>
              <a:defRPr sz="1800" b="0" i="0" u="none" strike="noStrike" cap="none">
                <a:solidFill>
                  <a:schemeClr val="lt1"/>
                </a:solidFill>
                <a:latin typeface="Lustria"/>
                <a:ea typeface="Lustria"/>
                <a:cs typeface="Lustria"/>
                <a:sym typeface="Lustria"/>
              </a:defRPr>
            </a:lvl6pPr>
            <a:lvl7pPr marL="2743200" marR="0" lvl="6" indent="0" algn="l" rtl="0">
              <a:spcBef>
                <a:spcPts val="0"/>
              </a:spcBef>
              <a:buSzPts val="1400"/>
              <a:buNone/>
              <a:defRPr sz="1800" b="0" i="0" u="none" strike="noStrike" cap="none">
                <a:solidFill>
                  <a:schemeClr val="lt1"/>
                </a:solidFill>
                <a:latin typeface="Lustria"/>
                <a:ea typeface="Lustria"/>
                <a:cs typeface="Lustria"/>
                <a:sym typeface="Lustria"/>
              </a:defRPr>
            </a:lvl7pPr>
            <a:lvl8pPr marL="3200400" marR="0" lvl="7" indent="0" algn="l" rtl="0">
              <a:spcBef>
                <a:spcPts val="0"/>
              </a:spcBef>
              <a:buSzPts val="1400"/>
              <a:buNone/>
              <a:defRPr sz="1800" b="0" i="0" u="none" strike="noStrike" cap="none">
                <a:solidFill>
                  <a:schemeClr val="lt1"/>
                </a:solidFill>
                <a:latin typeface="Lustria"/>
                <a:ea typeface="Lustria"/>
                <a:cs typeface="Lustria"/>
                <a:sym typeface="Lustria"/>
              </a:defRPr>
            </a:lvl8pPr>
            <a:lvl9pPr marL="3657600" marR="0" lvl="8" indent="0" algn="l" rtl="0">
              <a:spcBef>
                <a:spcPts val="0"/>
              </a:spcBef>
              <a:buSzPts val="1400"/>
              <a:buNone/>
              <a:defRPr sz="1800" b="0" i="0" u="none" strike="noStrike" cap="none">
                <a:solidFill>
                  <a:schemeClr val="lt1"/>
                </a:solidFill>
                <a:latin typeface="Lustria"/>
                <a:ea typeface="Lustria"/>
                <a:cs typeface="Lustria"/>
                <a:sym typeface="Lustria"/>
              </a:defRPr>
            </a:lvl9pPr>
          </a:lstStyle>
          <a:p>
            <a:endParaRPr/>
          </a:p>
        </p:txBody>
      </p:sp>
      <p:sp>
        <p:nvSpPr>
          <p:cNvPr id="161" name="Shape 161"/>
          <p:cNvSpPr txBox="1">
            <a:spLocks noGrp="1"/>
          </p:cNvSpPr>
          <p:nvPr>
            <p:ph type="sldNum" idx="12"/>
          </p:nvPr>
        </p:nvSpPr>
        <p:spPr>
          <a:xfrm>
            <a:off x="4267200" y="6356352"/>
            <a:ext cx="609600" cy="365125"/>
          </a:xfrm>
          <a:prstGeom prst="rect">
            <a:avLst/>
          </a:prstGeom>
          <a:noFill/>
          <a:ln>
            <a:noFill/>
          </a:ln>
        </p:spPr>
        <p:txBody>
          <a:bodyPr wrap="square" lIns="91425" tIns="45700" rIns="91425" bIns="45700" anchor="ctr" anchorCtr="0">
            <a:noAutofit/>
          </a:bodyPr>
          <a:lstStyle/>
          <a:p>
            <a:pPr marL="0" marR="0" lvl="0" indent="0" algn="ctr" rtl="0">
              <a:spcBef>
                <a:spcPts val="0"/>
              </a:spcBef>
              <a:buNone/>
            </a:pPr>
            <a:fld id="{00000000-1234-1234-1234-123412341234}" type="slidenum">
              <a:rPr lang="lv-LV" sz="1200">
                <a:solidFill>
                  <a:schemeClr val="dk2"/>
                </a:solidFill>
                <a:latin typeface="Lustria"/>
                <a:ea typeface="Lustria"/>
                <a:cs typeface="Lustria"/>
                <a:sym typeface="Lustria"/>
              </a:rPr>
              <a:t>‹#›</a:t>
            </a:fld>
            <a:endParaRPr lang="lv-LV" sz="1200">
              <a:solidFill>
                <a:schemeClr val="dk2"/>
              </a:solidFill>
              <a:latin typeface="Lustria"/>
              <a:ea typeface="Lustria"/>
              <a:cs typeface="Lustria"/>
              <a:sym typeface="Lustria"/>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72" name="Shape 172"/>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lv-LV" sz="900">
                <a:solidFill>
                  <a:srgbClr val="888888"/>
                </a:solidFill>
                <a:latin typeface="Calibri"/>
                <a:ea typeface="Calibri"/>
                <a:cs typeface="Calibri"/>
                <a:sym typeface="Calibri"/>
              </a:rPr>
              <a:t>‹#›</a:t>
            </a:fld>
            <a:endParaRPr lang="lv-LV"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eg"/><Relationship Id="rId5" Type="http://schemas.openxmlformats.org/officeDocument/2006/relationships/image" Target="../media/image41.jp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www.optibet.lv" TargetMode="External"/><Relationship Id="rId4" Type="http://schemas.openxmlformats.org/officeDocument/2006/relationships/hyperlink" Target="http://www.sportabars.lv" TargetMode="External"/><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2.jp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4.jp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nibe.eu/Products/AirWater-heat-pumps/nibe-f2120/" TargetMode="External"/><Relationship Id="rId5" Type="http://schemas.openxmlformats.org/officeDocument/2006/relationships/image" Target="../media/image58.png"/><Relationship Id="rId1" Type="http://schemas.openxmlformats.org/officeDocument/2006/relationships/slideLayout" Target="../slideLayouts/slideLayout2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png"/><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1.png"/><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g"/><Relationship Id="rId7" Type="http://schemas.openxmlformats.org/officeDocument/2006/relationships/image" Target="../media/image77.jpg"/><Relationship Id="rId8" Type="http://schemas.openxmlformats.org/officeDocument/2006/relationships/image" Target="../media/image78.jpeg"/><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5" Type="http://schemas.openxmlformats.org/officeDocument/2006/relationships/image" Target="../media/image77.jpg"/><Relationship Id="rId6" Type="http://schemas.openxmlformats.org/officeDocument/2006/relationships/image" Target="../media/image78.jpeg"/><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1" Type="http://schemas.openxmlformats.org/officeDocument/2006/relationships/image" Target="../media/image89.jpeg"/><Relationship Id="rId12" Type="http://schemas.openxmlformats.org/officeDocument/2006/relationships/image" Target="../media/image90.jpg"/><Relationship Id="rId13" Type="http://schemas.openxmlformats.org/officeDocument/2006/relationships/image" Target="../media/image91.jpg"/><Relationship Id="rId14" Type="http://schemas.openxmlformats.org/officeDocument/2006/relationships/image" Target="../media/image92.jpeg"/><Relationship Id="rId15" Type="http://schemas.openxmlformats.org/officeDocument/2006/relationships/image" Target="../media/image93.png"/><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81.jpg"/><Relationship Id="rId4" Type="http://schemas.openxmlformats.org/officeDocument/2006/relationships/image" Target="../media/image82.jpeg"/><Relationship Id="rId5" Type="http://schemas.openxmlformats.org/officeDocument/2006/relationships/image" Target="../media/image83.jpg"/><Relationship Id="rId6" Type="http://schemas.openxmlformats.org/officeDocument/2006/relationships/image" Target="../media/image84.jpg"/><Relationship Id="rId7" Type="http://schemas.openxmlformats.org/officeDocument/2006/relationships/image" Target="../media/image85.png"/><Relationship Id="rId8" Type="http://schemas.openxmlformats.org/officeDocument/2006/relationships/image" Target="../media/image86.jpeg"/><Relationship Id="rId9" Type="http://schemas.openxmlformats.org/officeDocument/2006/relationships/image" Target="../media/image87.jpg"/><Relationship Id="rId10" Type="http://schemas.openxmlformats.org/officeDocument/2006/relationships/image" Target="../media/image88.gif"/></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e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8" Type="http://schemas.openxmlformats.org/officeDocument/2006/relationships/image" Target="../media/image101.jpeg"/><Relationship Id="rId9" Type="http://schemas.openxmlformats.org/officeDocument/2006/relationships/image" Target="../media/image102.jpeg"/><Relationship Id="rId10" Type="http://schemas.openxmlformats.org/officeDocument/2006/relationships/image" Target="../media/image103.jpeg"/><Relationship Id="rId11" Type="http://schemas.openxmlformats.org/officeDocument/2006/relationships/image" Target="../media/image104.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jpe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10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 Id="rId3"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png"/><Relationship Id="rId1" Type="http://schemas.openxmlformats.org/officeDocument/2006/relationships/slideLayout" Target="../slideLayouts/slideLayout3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2.png"/><Relationship Id="rId1" Type="http://schemas.openxmlformats.org/officeDocument/2006/relationships/slideLayout" Target="../slideLayouts/slideLayout3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1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1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6" Type="http://schemas.openxmlformats.org/officeDocument/2006/relationships/image" Target="../media/image119.png"/><Relationship Id="rId1" Type="http://schemas.openxmlformats.org/officeDocument/2006/relationships/slideLayout" Target="../slideLayouts/slideLayout3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6" Type="http://schemas.openxmlformats.org/officeDocument/2006/relationships/image" Target="../media/image119.png"/><Relationship Id="rId1" Type="http://schemas.openxmlformats.org/officeDocument/2006/relationships/slideLayout" Target="../slideLayouts/slideLayout3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1" Type="http://schemas.openxmlformats.org/officeDocument/2006/relationships/slideLayout" Target="../slideLayouts/slideLayout34.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png"/><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slideLayout" Target="../slideLayouts/slideLayout36.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png"/><Relationship Id="rId6" Type="http://schemas.openxmlformats.org/officeDocument/2006/relationships/image" Target="../media/image135.jpeg"/><Relationship Id="rId1" Type="http://schemas.openxmlformats.org/officeDocument/2006/relationships/slideLayout" Target="../slideLayouts/slideLayout3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1" Type="http://schemas.openxmlformats.org/officeDocument/2006/relationships/slideLayout" Target="../slideLayouts/slideLayout38.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9" Type="http://schemas.openxmlformats.org/officeDocument/2006/relationships/image" Target="../media/image147.png"/><Relationship Id="rId1" Type="http://schemas.openxmlformats.org/officeDocument/2006/relationships/slideLayout" Target="../slideLayouts/slideLayout39.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g"/><Relationship Id="rId1" Type="http://schemas.openxmlformats.org/officeDocument/2006/relationships/slideLayout" Target="../slideLayouts/slideLayout40.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5" Type="http://schemas.openxmlformats.org/officeDocument/2006/relationships/image" Target="../media/image156.jpeg"/><Relationship Id="rId6" Type="http://schemas.openxmlformats.org/officeDocument/2006/relationships/image" Target="../media/image157.jpg"/><Relationship Id="rId7" Type="http://schemas.openxmlformats.org/officeDocument/2006/relationships/image" Target="../media/image158.jpeg"/><Relationship Id="rId8" Type="http://schemas.openxmlformats.org/officeDocument/2006/relationships/image" Target="../media/image159.png"/><Relationship Id="rId9" Type="http://schemas.openxmlformats.org/officeDocument/2006/relationships/image" Target="../media/image160.jpg"/><Relationship Id="rId1" Type="http://schemas.openxmlformats.org/officeDocument/2006/relationships/slideLayout" Target="../slideLayouts/slideLayout40.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jp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3.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4.xml"/><Relationship Id="rId3" Type="http://schemas.openxmlformats.org/officeDocument/2006/relationships/image" Target="../media/image16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5.xml"/><Relationship Id="rId3" Type="http://schemas.openxmlformats.org/officeDocument/2006/relationships/image" Target="../media/image168.jpeg"/></Relationships>
</file>

<file path=ppt/slides/_rels/slide67.xml.rels><?xml version="1.0" encoding="UTF-8" standalone="yes"?>
<Relationships xmlns="http://schemas.openxmlformats.org/package/2006/relationships"><Relationship Id="rId3" Type="http://schemas.openxmlformats.org/officeDocument/2006/relationships/image" Target="../media/image169.jpg"/><Relationship Id="rId4"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171.jpg"/><Relationship Id="rId4"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png"/><Relationship Id="rId1" Type="http://schemas.openxmlformats.org/officeDocument/2006/relationships/slideLayout" Target="../slideLayouts/slideLayout43.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png"/><Relationship Id="rId1" Type="http://schemas.openxmlformats.org/officeDocument/2006/relationships/slideLayout" Target="../slideLayouts/slideLayout44.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hyperlink" Target="https://www.google.lv/url?sa=i&amp;rct=j&amp;q=&amp;esrc=s&amp;source=images&amp;cd=&amp;ved=0ahUKEwjE1IehyvLVAhUCDZoKHXNUCbMQjRwIBw&amp;url=http://pcwallart.com/bokeh-city-street-wallpaper-1.html&amp;psig=AFQjCNH6B0FsdwJVg4e87-21eH25Ge8t_w&amp;ust=1503757031359820" TargetMode="External"/><Relationship Id="rId4" Type="http://schemas.openxmlformats.org/officeDocument/2006/relationships/image" Target="../media/image179.jpeg"/><Relationship Id="rId5" Type="http://schemas.openxmlformats.org/officeDocument/2006/relationships/image" Target="../media/image180.png"/><Relationship Id="rId1" Type="http://schemas.openxmlformats.org/officeDocument/2006/relationships/slideLayout" Target="../slideLayouts/slideLayout45.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3.xml"/><Relationship Id="rId3" Type="http://schemas.openxmlformats.org/officeDocument/2006/relationships/image" Target="../media/image181.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1" Type="http://schemas.openxmlformats.org/officeDocument/2006/relationships/slideLayout" Target="../slideLayouts/slideLayout47.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5.xml"/><Relationship Id="rId3" Type="http://schemas.openxmlformats.org/officeDocument/2006/relationships/image" Target="../media/image184.jpg"/></Relationships>
</file>

<file path=ppt/slides/_rels/slide77.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5.jpeg"/><Relationship Id="rId5" Type="http://schemas.openxmlformats.org/officeDocument/2006/relationships/image" Target="../media/image186.png"/><Relationship Id="rId6" Type="http://schemas.openxmlformats.org/officeDocument/2006/relationships/image" Target="../media/image187.png"/><Relationship Id="rId7" Type="http://schemas.openxmlformats.org/officeDocument/2006/relationships/image" Target="../media/image188.png"/><Relationship Id="rId8" Type="http://schemas.openxmlformats.org/officeDocument/2006/relationships/image" Target="../media/image189.png"/><Relationship Id="rId9" Type="http://schemas.openxmlformats.org/officeDocument/2006/relationships/image" Target="../media/image190.png"/><Relationship Id="rId10" Type="http://schemas.openxmlformats.org/officeDocument/2006/relationships/image" Target="../media/image191.png"/><Relationship Id="rId11" Type="http://schemas.openxmlformats.org/officeDocument/2006/relationships/image" Target="../media/image192.png"/><Relationship Id="rId1" Type="http://schemas.openxmlformats.org/officeDocument/2006/relationships/slideLayout" Target="../slideLayouts/slideLayout49.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jpeg"/><Relationship Id="rId5" Type="http://schemas.openxmlformats.org/officeDocument/2006/relationships/image" Target="../media/image195.png"/><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alphaModFix/>
            <a:extLst>
              <a:ext uri="{28A0092B-C50C-407E-A947-70E740481C1C}">
                <a14:useLocalDpi xmlns:a14="http://schemas.microsoft.com/office/drawing/2010/main"/>
              </a:ext>
            </a:extLst>
          </a:blip>
          <a:stretch>
            <a:fillRect/>
          </a:stretch>
        </a:blipFill>
        <a:effectLst/>
      </p:bgPr>
    </p:bg>
    <p:spTree>
      <p:nvGrpSpPr>
        <p:cNvPr id="1" name="Shape 589"/>
        <p:cNvGrpSpPr/>
        <p:nvPr/>
      </p:nvGrpSpPr>
      <p:grpSpPr>
        <a:xfrm>
          <a:off x="0" y="0"/>
          <a:ext cx="0" cy="0"/>
          <a:chOff x="0" y="0"/>
          <a:chExt cx="0" cy="0"/>
        </a:xfrm>
      </p:grpSpPr>
      <p:sp>
        <p:nvSpPr>
          <p:cNvPr id="590" name="Shape 590"/>
          <p:cNvSpPr txBox="1">
            <a:spLocks noGrp="1"/>
          </p:cNvSpPr>
          <p:nvPr>
            <p:ph type="ctrTitle"/>
          </p:nvPr>
        </p:nvSpPr>
        <p:spPr>
          <a:xfrm>
            <a:off x="3491880" y="239317"/>
            <a:ext cx="6012160" cy="2786058"/>
          </a:xfrm>
          <a:prstGeom prst="rect">
            <a:avLst/>
          </a:prstGeom>
          <a:noFill/>
          <a:ln>
            <a:noFill/>
          </a:ln>
        </p:spPr>
        <p:txBody>
          <a:bodyPr wrap="square" lIns="91425" tIns="45700" rIns="91425" bIns="45700" anchor="t" anchorCtr="0">
            <a:noAutofit/>
          </a:bodyPr>
          <a:lstStyle/>
          <a:p>
            <a:pPr marL="36000" marR="0" lvl="0" indent="-254000" algn="ctr" rtl="0">
              <a:spcBef>
                <a:spcPts val="0"/>
              </a:spcBef>
              <a:buClr>
                <a:srgbClr val="CC0000"/>
              </a:buClr>
              <a:buSzPts val="4000"/>
              <a:buFont typeface="Calibri"/>
              <a:buNone/>
            </a:pPr>
            <a:r>
              <a:rPr lang="lv-LV" sz="4000" b="0" i="0" u="none" strike="noStrike" cap="none">
                <a:solidFill>
                  <a:srgbClr val="CC0000"/>
                </a:solidFill>
                <a:latin typeface="Calibri"/>
                <a:ea typeface="Calibri"/>
                <a:cs typeface="Calibri"/>
                <a:sym typeface="Calibri"/>
              </a:rPr>
              <a:t>      </a:t>
            </a:r>
            <a:r>
              <a:rPr lang="lv-LV" sz="4000" b="1" i="0" u="none" strike="noStrike" cap="none">
                <a:solidFill>
                  <a:srgbClr val="CC0000"/>
                </a:solidFill>
                <a:latin typeface="Calibri"/>
                <a:ea typeface="Calibri"/>
                <a:cs typeface="Calibri"/>
                <a:sym typeface="Calibri"/>
              </a:rPr>
              <a:t>CanCham Christmas</a:t>
            </a:r>
            <a:br>
              <a:rPr lang="lv-LV" sz="4000" b="1" i="0" u="none" strike="noStrike" cap="none">
                <a:solidFill>
                  <a:srgbClr val="CC0000"/>
                </a:solidFill>
                <a:latin typeface="Calibri"/>
                <a:ea typeface="Calibri"/>
                <a:cs typeface="Calibri"/>
                <a:sym typeface="Calibri"/>
              </a:rPr>
            </a:br>
            <a:r>
              <a:rPr lang="lv-LV" sz="4000" b="1" i="0" u="none" strike="noStrike" cap="none">
                <a:solidFill>
                  <a:srgbClr val="CC0000"/>
                </a:solidFill>
                <a:latin typeface="Calibri"/>
                <a:ea typeface="Calibri"/>
                <a:cs typeface="Calibri"/>
                <a:sym typeface="Calibri"/>
              </a:rPr>
              <a:t>     supporting </a:t>
            </a:r>
            <a:br>
              <a:rPr lang="lv-LV" sz="4000" b="1" i="0" u="none" strike="noStrike" cap="none">
                <a:solidFill>
                  <a:srgbClr val="CC0000"/>
                </a:solidFill>
                <a:latin typeface="Calibri"/>
                <a:ea typeface="Calibri"/>
                <a:cs typeface="Calibri"/>
                <a:sym typeface="Calibri"/>
              </a:rPr>
            </a:br>
            <a:r>
              <a:rPr lang="lv-LV" sz="4000" b="1" i="0" u="none" strike="noStrike" cap="none">
                <a:solidFill>
                  <a:srgbClr val="CC0000"/>
                </a:solidFill>
                <a:latin typeface="Calibri"/>
                <a:ea typeface="Calibri"/>
                <a:cs typeface="Calibri"/>
                <a:sym typeface="Calibri"/>
              </a:rPr>
              <a:t>“Nāc līdzās!” </a:t>
            </a:r>
          </a:p>
        </p:txBody>
      </p:sp>
      <p:sp>
        <p:nvSpPr>
          <p:cNvPr id="591" name="Shape 591" descr="Attēlu rezultāti vaicājumam “radisson blu logo”"/>
          <p:cNvSpPr/>
          <p:nvPr/>
        </p:nvSpPr>
        <p:spPr>
          <a:xfrm>
            <a:off x="207434" y="-102394"/>
            <a:ext cx="397933" cy="223838"/>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592" name="Shape 592" descr="CCCL-LOGO-22a.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13775" y="2775354"/>
            <a:ext cx="3187315" cy="1571636"/>
          </a:xfrm>
          <a:prstGeom prst="rect">
            <a:avLst/>
          </a:prstGeom>
          <a:noFill/>
          <a:ln>
            <a:noFill/>
          </a:ln>
        </p:spPr>
      </p:pic>
      <p:pic>
        <p:nvPicPr>
          <p:cNvPr id="593" name="Shape 593" descr="logo_NL-01.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00628" y="5072074"/>
            <a:ext cx="3500462" cy="1523692"/>
          </a:xfrm>
          <a:prstGeom prst="rect">
            <a:avLst/>
          </a:prstGeom>
          <a:noFill/>
          <a:ln>
            <a:noFill/>
          </a:ln>
        </p:spPr>
      </p:pic>
      <p:pic>
        <p:nvPicPr>
          <p:cNvPr id="594" name="Shape 5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51601" y="478634"/>
            <a:ext cx="4818293" cy="4593440"/>
          </a:xfrm>
          <a:prstGeom prst="rect">
            <a:avLst/>
          </a:prstGeom>
          <a:noFill/>
          <a:ln>
            <a:noFill/>
          </a:ln>
        </p:spPr>
      </p:pic>
      <p:pic>
        <p:nvPicPr>
          <p:cNvPr id="595" name="Shape 59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411852" y="3929066"/>
            <a:ext cx="2758042" cy="203307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Shape 645" descr="https://static.wixstatic.com/media/e49709_bdf029b235184186a7848ffd2af7d09d~mv2.jpg/v1/fill/w_80,h_77,al_c,q_80,usm_0.66_1.00_0.01/e49709_bdf029b235184186a7848ffd2af7d09d~mv2.webp"/>
          <p:cNvSpPr/>
          <p:nvPr/>
        </p:nvSpPr>
        <p:spPr>
          <a:xfrm>
            <a:off x="155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646" name="Shape 6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494" y="2420888"/>
            <a:ext cx="9144000" cy="3737049"/>
          </a:xfrm>
          <a:prstGeom prst="rect">
            <a:avLst/>
          </a:prstGeom>
          <a:noFill/>
          <a:ln>
            <a:noFill/>
          </a:ln>
        </p:spPr>
      </p:pic>
      <p:pic>
        <p:nvPicPr>
          <p:cNvPr id="647" name="Shape 6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79912" y="185723"/>
            <a:ext cx="2016224" cy="20754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descr="https://static.wixstatic.com/media/e49709_03409a0f945e4c6fa918ee0957d3e3e2~mv2.jpg/v1/fill/w_676,h_397,al_c,q_80,usm_0.66_1.00_0.01/e49709_03409a0f945e4c6fa918ee0957d3e3e2~mv2.webp"/>
          <p:cNvSpPr/>
          <p:nvPr/>
        </p:nvSpPr>
        <p:spPr>
          <a:xfrm>
            <a:off x="155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653" name="Shape 6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575" y="160338"/>
            <a:ext cx="3624336" cy="2192500"/>
          </a:xfrm>
          <a:prstGeom prst="rect">
            <a:avLst/>
          </a:prstGeom>
          <a:noFill/>
          <a:ln>
            <a:noFill/>
          </a:ln>
        </p:spPr>
      </p:pic>
      <p:sp>
        <p:nvSpPr>
          <p:cNvPr id="654" name="Shape 654"/>
          <p:cNvSpPr/>
          <p:nvPr/>
        </p:nvSpPr>
        <p:spPr>
          <a:xfrm>
            <a:off x="3779912" y="169591"/>
            <a:ext cx="5364088" cy="6555641"/>
          </a:xfrm>
          <a:prstGeom prst="rect">
            <a:avLst/>
          </a:prstGeom>
          <a:solidFill>
            <a:srgbClr val="8F698F"/>
          </a:solidFill>
          <a:ln>
            <a:noFill/>
          </a:ln>
        </p:spPr>
        <p:txBody>
          <a:bodyPr wrap="square" lIns="91425" tIns="45700" rIns="91425" bIns="45700" anchor="t" anchorCtr="0">
            <a:noAutofit/>
          </a:bodyPr>
          <a:lstStyle/>
          <a:p>
            <a:pPr marL="0" marR="0" lvl="0" indent="0" algn="l" rtl="0">
              <a:spcBef>
                <a:spcPts val="0"/>
              </a:spcBef>
              <a:buNone/>
            </a:pPr>
            <a:r>
              <a:rPr lang="lv-LV" sz="3600">
                <a:solidFill>
                  <a:schemeClr val="lt1"/>
                </a:solidFill>
                <a:latin typeface="Playfair Display"/>
                <a:ea typeface="Playfair Display"/>
                <a:cs typeface="Playfair Display"/>
                <a:sym typeface="Playfair Display"/>
              </a:rPr>
              <a:t>We offer</a:t>
            </a:r>
          </a:p>
          <a:p>
            <a:pPr marL="0" marR="0" lvl="0" indent="0" algn="l" rtl="0">
              <a:spcBef>
                <a:spcPts val="0"/>
              </a:spcBef>
              <a:buNone/>
            </a:pPr>
            <a:endParaRPr sz="2400">
              <a:solidFill>
                <a:schemeClr val="lt1"/>
              </a:solidFill>
              <a:latin typeface="Playfair Display"/>
              <a:ea typeface="Playfair Display"/>
              <a:cs typeface="Playfair Display"/>
              <a:sym typeface="Playfair Display"/>
            </a:endParaRPr>
          </a:p>
          <a:p>
            <a:pPr marL="0" marR="0" lvl="0" indent="0" algn="l" rtl="0">
              <a:spcBef>
                <a:spcPts val="0"/>
              </a:spcBef>
              <a:buNone/>
            </a:pPr>
            <a:endParaRPr sz="2400">
              <a:solidFill>
                <a:schemeClr val="lt1"/>
              </a:solidFill>
              <a:latin typeface="Playfair Display"/>
              <a:ea typeface="Playfair Display"/>
              <a:cs typeface="Playfair Display"/>
              <a:sym typeface="Playfair Display"/>
            </a:endParaRPr>
          </a:p>
          <a:p>
            <a:pPr marL="0" marR="0" lvl="0" indent="0" algn="l" rtl="0">
              <a:spcBef>
                <a:spcPts val="0"/>
              </a:spcBef>
              <a:buNone/>
            </a:pPr>
            <a:r>
              <a:rPr lang="lv-LV" sz="2400" b="1">
                <a:solidFill>
                  <a:schemeClr val="lt1"/>
                </a:solidFill>
                <a:latin typeface="Enriqueta"/>
                <a:ea typeface="Enriqueta"/>
                <a:cs typeface="Enriqueta"/>
                <a:sym typeface="Enriqueta"/>
              </a:rPr>
              <a:t>Tours </a:t>
            </a:r>
            <a:r>
              <a:rPr lang="lv-LV" sz="2400">
                <a:solidFill>
                  <a:schemeClr val="lt1"/>
                </a:solidFill>
                <a:latin typeface="Enriqueta"/>
                <a:ea typeface="Enriqueta"/>
                <a:cs typeface="Enriqueta"/>
                <a:sym typeface="Enriqueta"/>
              </a:rPr>
              <a:t>- visit our farm, get to know our story, taste our products, purchase at site.</a:t>
            </a:r>
          </a:p>
          <a:p>
            <a:pPr marL="0" marR="0" lvl="0" indent="0" algn="l" rtl="0">
              <a:spcBef>
                <a:spcPts val="0"/>
              </a:spcBef>
              <a:buNone/>
            </a:pPr>
            <a:r>
              <a:rPr lang="lv-LV" sz="2400">
                <a:solidFill>
                  <a:schemeClr val="lt1"/>
                </a:solidFill>
                <a:latin typeface="Enriqueta"/>
                <a:ea typeface="Enriqueta"/>
                <a:cs typeface="Enriqueta"/>
                <a:sym typeface="Enriqueta"/>
              </a:rPr>
              <a:t>​</a:t>
            </a:r>
          </a:p>
          <a:p>
            <a:pPr marL="0" marR="0" lvl="0" indent="0" algn="l" rtl="0">
              <a:spcBef>
                <a:spcPts val="0"/>
              </a:spcBef>
              <a:buNone/>
            </a:pPr>
            <a:r>
              <a:rPr lang="lv-LV" sz="2400" b="1">
                <a:solidFill>
                  <a:schemeClr val="lt1"/>
                </a:solidFill>
                <a:latin typeface="Enriqueta"/>
                <a:ea typeface="Enriqueta"/>
                <a:cs typeface="Enriqueta"/>
                <a:sym typeface="Enriqueta"/>
              </a:rPr>
              <a:t>Drinks</a:t>
            </a:r>
            <a:r>
              <a:rPr lang="lv-LV" sz="2400">
                <a:solidFill>
                  <a:schemeClr val="lt1"/>
                </a:solidFill>
                <a:latin typeface="Enriqueta"/>
                <a:ea typeface="Enriqueta"/>
                <a:cs typeface="Enriqueta"/>
                <a:sym typeface="Enriqueta"/>
              </a:rPr>
              <a:t> - we offer different ciders, fruit wines, strong spirits.</a:t>
            </a:r>
          </a:p>
          <a:p>
            <a:pPr marL="0" marR="0" lvl="0" indent="0" algn="l" rtl="0">
              <a:spcBef>
                <a:spcPts val="0"/>
              </a:spcBef>
              <a:buNone/>
            </a:pPr>
            <a:r>
              <a:rPr lang="lv-LV" sz="2400">
                <a:solidFill>
                  <a:schemeClr val="lt1"/>
                </a:solidFill>
                <a:latin typeface="Enriqueta"/>
                <a:ea typeface="Enriqueta"/>
                <a:cs typeface="Enriqueta"/>
                <a:sym typeface="Enriqueta"/>
              </a:rPr>
              <a:t>​</a:t>
            </a:r>
          </a:p>
          <a:p>
            <a:pPr marL="0" marR="0" lvl="0" indent="0" algn="l" rtl="0">
              <a:spcBef>
                <a:spcPts val="0"/>
              </a:spcBef>
              <a:buNone/>
            </a:pPr>
            <a:r>
              <a:rPr lang="lv-LV" sz="2400" b="1">
                <a:solidFill>
                  <a:schemeClr val="lt1"/>
                </a:solidFill>
                <a:latin typeface="Enriqueta"/>
                <a:ea typeface="Enriqueta"/>
                <a:cs typeface="Enriqueta"/>
                <a:sym typeface="Enriqueta"/>
              </a:rPr>
              <a:t>Music</a:t>
            </a:r>
            <a:r>
              <a:rPr lang="lv-LV" sz="2400">
                <a:solidFill>
                  <a:schemeClr val="lt1"/>
                </a:solidFill>
                <a:latin typeface="Enriqueta"/>
                <a:ea typeface="Enriqueta"/>
                <a:cs typeface="Enriqueta"/>
                <a:sym typeface="Enriqueta"/>
              </a:rPr>
              <a:t> can be performed in addition. Acoustic, bluesy, jazzy, instrumental by cider producer</a:t>
            </a:r>
          </a:p>
          <a:p>
            <a:pPr marL="0" marR="0" lvl="0" indent="0" algn="l" rtl="0">
              <a:spcBef>
                <a:spcPts val="0"/>
              </a:spcBef>
              <a:buNone/>
            </a:pPr>
            <a:r>
              <a:rPr lang="lv-LV" sz="2400">
                <a:solidFill>
                  <a:schemeClr val="lt1"/>
                </a:solidFill>
                <a:latin typeface="Enriqueta"/>
                <a:ea typeface="Enriqueta"/>
                <a:cs typeface="Enriqueta"/>
                <a:sym typeface="Enriqueta"/>
              </a:rPr>
              <a:t>​</a:t>
            </a:r>
          </a:p>
          <a:p>
            <a:pPr marL="0" marR="0" lvl="0" indent="0" algn="l" rtl="0">
              <a:spcBef>
                <a:spcPts val="0"/>
              </a:spcBef>
              <a:buNone/>
            </a:pPr>
            <a:r>
              <a:rPr lang="lv-LV" sz="2400">
                <a:solidFill>
                  <a:schemeClr val="lt1"/>
                </a:solidFill>
                <a:latin typeface="Enriqueta"/>
                <a:ea typeface="Enriqueta"/>
                <a:cs typeface="Enriqueta"/>
                <a:sym typeface="Enriqueta"/>
              </a:rPr>
              <a:t>We can do tastings supplemented with stories and live music</a:t>
            </a:r>
            <a:r>
              <a:rPr lang="lv-LV" sz="2400" b="1">
                <a:solidFill>
                  <a:schemeClr val="lt1"/>
                </a:solidFill>
                <a:latin typeface="Enriqueta"/>
                <a:ea typeface="Enriqueta"/>
                <a:cs typeface="Enriqueta"/>
                <a:sym typeface="Enriqueta"/>
              </a:rPr>
              <a:t> at Your location</a:t>
            </a:r>
            <a:r>
              <a:rPr lang="lv-LV" sz="2400">
                <a:solidFill>
                  <a:schemeClr val="lt1"/>
                </a:solidFill>
                <a:latin typeface="Enriqueta"/>
                <a:ea typeface="Enriqueta"/>
                <a:cs typeface="Enriqueta"/>
                <a:sym typeface="Enriqueta"/>
              </a:rPr>
              <a:t>.</a:t>
            </a:r>
          </a:p>
        </p:txBody>
      </p:sp>
      <p:pic>
        <p:nvPicPr>
          <p:cNvPr id="655" name="Shape 6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5575" y="4791181"/>
            <a:ext cx="3641360" cy="1934051"/>
          </a:xfrm>
          <a:prstGeom prst="rect">
            <a:avLst/>
          </a:prstGeom>
          <a:noFill/>
          <a:ln>
            <a:noFill/>
          </a:ln>
        </p:spPr>
      </p:pic>
      <p:pic>
        <p:nvPicPr>
          <p:cNvPr id="656" name="Shape 656"/>
          <p:cNvPicPr preferRelativeResize="0"/>
          <p:nvPr/>
        </p:nvPicPr>
        <p:blipFill rotWithShape="1">
          <a:blip r:embed="rId5">
            <a:alphaModFix/>
          </a:blip>
          <a:srcRect/>
          <a:stretch/>
        </p:blipFill>
        <p:spPr>
          <a:xfrm>
            <a:off x="138552" y="2352838"/>
            <a:ext cx="3641359" cy="24383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Shape 661"/>
          <p:cNvSpPr txBox="1">
            <a:spLocks noGrp="1"/>
          </p:cNvSpPr>
          <p:nvPr>
            <p:ph type="ctrTitle"/>
          </p:nvPr>
        </p:nvSpPr>
        <p:spPr>
          <a:xfrm>
            <a:off x="685800" y="2130425"/>
            <a:ext cx="7772400" cy="1470025"/>
          </a:xfrm>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662" name="Shape 662"/>
          <p:cNvSpPr txBox="1">
            <a:spLocks noGrp="1"/>
          </p:cNvSpPr>
          <p:nvPr>
            <p:ph type="subTitle" idx="1"/>
          </p:nvPr>
        </p:nvSpPr>
        <p:spPr>
          <a:xfrm>
            <a:off x="1371600" y="3886200"/>
            <a:ext cx="6400800" cy="1752600"/>
          </a:xfrm>
          <a:prstGeom prst="rect">
            <a:avLst/>
          </a:prstGeom>
          <a:noFill/>
          <a:ln>
            <a:noFill/>
          </a:ln>
        </p:spPr>
        <p:txBody>
          <a:bodyPr wrap="square" lIns="91425" tIns="45700" rIns="91425" bIns="45700" anchor="t" anchorCtr="0">
            <a:noAutofit/>
          </a:bodyPr>
          <a:lstStyle/>
          <a:p>
            <a:pPr marL="0" marR="0" lvl="0" indent="-203200" algn="ctr" rtl="0">
              <a:spcBef>
                <a:spcPts val="0"/>
              </a:spcBef>
              <a:buClr>
                <a:srgbClr val="888888"/>
              </a:buClr>
              <a:buSzPts val="3200"/>
              <a:buFont typeface="Arial"/>
              <a:buNone/>
            </a:pPr>
            <a:endParaRPr sz="3200" b="0" i="0" u="none" strike="noStrike" cap="none">
              <a:solidFill>
                <a:srgbClr val="888888"/>
              </a:solidFill>
              <a:latin typeface="Calibri"/>
              <a:ea typeface="Calibri"/>
              <a:cs typeface="Calibri"/>
              <a:sym typeface="Calibri"/>
            </a:endParaRPr>
          </a:p>
        </p:txBody>
      </p:sp>
      <p:pic>
        <p:nvPicPr>
          <p:cNvPr id="663" name="Shape 6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3528" y="620688"/>
            <a:ext cx="8712968" cy="504056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669" name="Shape 669"/>
          <p:cNvSpPr txBox="1">
            <a:spLocks noGrp="1"/>
          </p:cNvSpPr>
          <p:nvPr>
            <p:ph type="body" idx="1"/>
          </p:nvPr>
        </p:nvSpPr>
        <p:spPr>
          <a:xfrm>
            <a:off x="457200" y="1600200"/>
            <a:ext cx="82296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670" name="Shape 6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0528" y="620688"/>
            <a:ext cx="8754527" cy="504056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2" name="Picture 1" descr="logo_Volco_Engineer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2739" y="411992"/>
            <a:ext cx="1714500" cy="847725"/>
          </a:xfrm>
          <a:prstGeom prst="rect">
            <a:avLst/>
          </a:prstGeom>
        </p:spPr>
      </p:pic>
      <p:sp>
        <p:nvSpPr>
          <p:cNvPr id="3" name="Rectangle 2"/>
          <p:cNvSpPr/>
          <p:nvPr/>
        </p:nvSpPr>
        <p:spPr>
          <a:xfrm>
            <a:off x="3451411" y="3302746"/>
            <a:ext cx="5304117" cy="2246769"/>
          </a:xfrm>
          <a:prstGeom prst="rect">
            <a:avLst/>
          </a:prstGeom>
        </p:spPr>
        <p:txBody>
          <a:bodyPr wrap="square">
            <a:spAutoFit/>
          </a:bodyPr>
          <a:lstStyle/>
          <a:p>
            <a:pPr marL="285750" indent="-285750">
              <a:buFont typeface="Arial"/>
              <a:buChar char="•"/>
            </a:pPr>
            <a:r>
              <a:rPr lang="en-US" sz="2000" dirty="0"/>
              <a:t>ARCHITECTURAL ENGINEERING</a:t>
            </a:r>
          </a:p>
          <a:p>
            <a:pPr marL="285750" indent="-285750">
              <a:buFont typeface="Arial"/>
              <a:buChar char="•"/>
            </a:pPr>
            <a:r>
              <a:rPr lang="en-US" sz="2000" dirty="0"/>
              <a:t>ELECTRICAL ENGINEERING</a:t>
            </a:r>
          </a:p>
          <a:p>
            <a:pPr marL="285750" indent="-285750">
              <a:buFont typeface="Arial"/>
              <a:buChar char="•"/>
            </a:pPr>
            <a:r>
              <a:rPr lang="en-US" sz="2000" dirty="0"/>
              <a:t>ENVIRONMENTAL ENGINEERING</a:t>
            </a:r>
          </a:p>
          <a:p>
            <a:pPr marL="285750" indent="-285750">
              <a:buFont typeface="Arial"/>
              <a:buChar char="•"/>
            </a:pPr>
            <a:r>
              <a:rPr lang="en-US" sz="2000" dirty="0"/>
              <a:t>GEOMATICS ENGINEERING</a:t>
            </a:r>
          </a:p>
          <a:p>
            <a:pPr marL="285750" indent="-285750">
              <a:buFont typeface="Arial"/>
              <a:buChar char="•"/>
            </a:pPr>
            <a:r>
              <a:rPr lang="en-US" sz="2000" dirty="0"/>
              <a:t>MECHANICAL ENGINEERING</a:t>
            </a:r>
          </a:p>
          <a:p>
            <a:pPr marL="285750" indent="-285750">
              <a:buFont typeface="Arial"/>
              <a:buChar char="•"/>
            </a:pPr>
            <a:r>
              <a:rPr lang="en-US" sz="2000" dirty="0"/>
              <a:t>STRUCTURAL ENGINEERING</a:t>
            </a:r>
          </a:p>
          <a:p>
            <a:pPr marL="285750" indent="-285750">
              <a:buFont typeface="Arial"/>
              <a:buChar char="•"/>
            </a:pPr>
            <a:r>
              <a:rPr lang="en-US" sz="2000" dirty="0"/>
              <a:t>TRANSPORTATION ENGINEERING</a:t>
            </a:r>
          </a:p>
        </p:txBody>
      </p:sp>
      <p:pic>
        <p:nvPicPr>
          <p:cNvPr id="4" name="Picture 3" descr="6986058-high-resolution-modern-architecture-wallpaper-1024x64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7882" y="574369"/>
            <a:ext cx="3287059" cy="2054412"/>
          </a:xfrm>
          <a:prstGeom prst="rect">
            <a:avLst/>
          </a:prstGeom>
        </p:spPr>
      </p:pic>
      <p:sp>
        <p:nvSpPr>
          <p:cNvPr id="5" name="Rectangle 4"/>
          <p:cNvSpPr/>
          <p:nvPr/>
        </p:nvSpPr>
        <p:spPr>
          <a:xfrm>
            <a:off x="1568823" y="5846337"/>
            <a:ext cx="5393765" cy="307777"/>
          </a:xfrm>
          <a:prstGeom prst="rect">
            <a:avLst/>
          </a:prstGeom>
        </p:spPr>
        <p:txBody>
          <a:bodyPr wrap="square">
            <a:spAutoFit/>
          </a:bodyPr>
          <a:lstStyle/>
          <a:p>
            <a:r>
              <a:rPr lang="en-US" dirty="0"/>
              <a:t>http://</a:t>
            </a:r>
            <a:r>
              <a:rPr lang="en-US" dirty="0" err="1"/>
              <a:t>www.volkoengineering.com</a:t>
            </a:r>
            <a:r>
              <a:rPr lang="en-US" dirty="0"/>
              <a:t>/en/architectural-engineering</a:t>
            </a:r>
            <a:r>
              <a:rPr lang="en-US" dirty="0" smtClean="0"/>
              <a:t>/ </a:t>
            </a:r>
            <a:endParaRPr lang="en-US" dirty="0"/>
          </a:p>
        </p:txBody>
      </p:sp>
      <p:pic>
        <p:nvPicPr>
          <p:cNvPr id="6" name="Picture 5" descr="Vladimirs_Volkov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7798" y="1597958"/>
            <a:ext cx="2362200" cy="236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779463" y="62755"/>
            <a:ext cx="7583488" cy="1283167"/>
          </a:xfrm>
          <a:prstGeom prst="rect">
            <a:avLst/>
          </a:prstGeom>
          <a:noFill/>
          <a:ln>
            <a:noFill/>
          </a:ln>
        </p:spPr>
        <p:txBody>
          <a:bodyPr wrap="square" lIns="91425" tIns="45700" rIns="91425" bIns="45700" anchor="ctr" anchorCtr="0">
            <a:noAutofit/>
          </a:bodyPr>
          <a:lstStyle/>
          <a:p>
            <a:pPr marL="0" marR="0" lvl="0" indent="-304800" algn="ctr" rtl="0">
              <a:spcBef>
                <a:spcPts val="0"/>
              </a:spcBef>
              <a:buClr>
                <a:schemeClr val="lt1"/>
              </a:buClr>
              <a:buSzPts val="4800"/>
              <a:buFont typeface="Libre Baskerville"/>
              <a:buNone/>
            </a:pPr>
            <a:r>
              <a:rPr lang="lv-LV" sz="4800" b="1" i="0" u="none" strike="noStrike" cap="none">
                <a:solidFill>
                  <a:schemeClr val="lt1"/>
                </a:solidFill>
                <a:latin typeface="Libre Baskerville"/>
                <a:ea typeface="Libre Baskerville"/>
                <a:cs typeface="Libre Baskerville"/>
                <a:sym typeface="Libre Baskerville"/>
              </a:rPr>
              <a:t>BG Real estate</a:t>
            </a:r>
          </a:p>
        </p:txBody>
      </p:sp>
      <p:sp>
        <p:nvSpPr>
          <p:cNvPr id="686" name="Shape 686"/>
          <p:cNvSpPr txBox="1">
            <a:spLocks noGrp="1"/>
          </p:cNvSpPr>
          <p:nvPr>
            <p:ph type="body" idx="1"/>
          </p:nvPr>
        </p:nvSpPr>
        <p:spPr>
          <a:xfrm>
            <a:off x="779463" y="1828800"/>
            <a:ext cx="7583488" cy="4496341"/>
          </a:xfrm>
          <a:prstGeom prst="rect">
            <a:avLst/>
          </a:prstGeom>
          <a:noFill/>
          <a:ln>
            <a:noFill/>
          </a:ln>
        </p:spPr>
        <p:txBody>
          <a:bodyPr wrap="square" lIns="91425" tIns="45700" rIns="91425" bIns="45700" anchor="t" anchorCtr="0">
            <a:noAutofit/>
          </a:bodyPr>
          <a:lstStyle/>
          <a:p>
            <a:pPr marL="282575" marR="0" lvl="0" indent="-282575" algn="l" rtl="0">
              <a:lnSpc>
                <a:spcPct val="90000"/>
              </a:lnSpc>
              <a:spcBef>
                <a:spcPts val="0"/>
              </a:spcBef>
              <a:spcAft>
                <a:spcPts val="0"/>
              </a:spcAft>
              <a:buClr>
                <a:schemeClr val="dk2"/>
              </a:buClr>
              <a:buSzPts val="2400"/>
              <a:buFont typeface="Lustria"/>
              <a:buChar char="•"/>
            </a:pPr>
            <a:r>
              <a:rPr lang="lv-LV" sz="2400" b="0" i="0" u="none" strike="noStrike" cap="none">
                <a:solidFill>
                  <a:schemeClr val="dk2"/>
                </a:solidFill>
                <a:latin typeface="Lustria"/>
                <a:ea typeface="Lustria"/>
                <a:cs typeface="Lustria"/>
                <a:sym typeface="Lustria"/>
              </a:rPr>
              <a:t>Company established in 2005</a:t>
            </a:r>
          </a:p>
          <a:p>
            <a:pPr marL="282575" marR="0" lvl="0" indent="-282575" algn="l" rtl="0">
              <a:lnSpc>
                <a:spcPct val="90000"/>
              </a:lnSpc>
              <a:spcBef>
                <a:spcPts val="2000"/>
              </a:spcBef>
              <a:spcAft>
                <a:spcPts val="0"/>
              </a:spcAft>
              <a:buClr>
                <a:schemeClr val="dk2"/>
              </a:buClr>
              <a:buSzPts val="2400"/>
              <a:buFont typeface="Lustria"/>
              <a:buChar char="•"/>
            </a:pPr>
            <a:r>
              <a:rPr lang="lv-LV" sz="2400" b="0" i="0" u="none" strike="noStrike" cap="none">
                <a:solidFill>
                  <a:schemeClr val="dk2"/>
                </a:solidFill>
                <a:latin typeface="Lustria"/>
                <a:ea typeface="Lustria"/>
                <a:cs typeface="Lustria"/>
                <a:sym typeface="Lustria"/>
              </a:rPr>
              <a:t>Owns buildings and commercial premises in several cities of Latvia – Bauska, Daugavpils, Tukums, Valmiera, Valka and Ventspils.</a:t>
            </a:r>
          </a:p>
          <a:p>
            <a:pPr marL="282575" marR="0" lvl="0" indent="-282575" algn="l" rtl="0">
              <a:lnSpc>
                <a:spcPct val="90000"/>
              </a:lnSpc>
              <a:spcBef>
                <a:spcPts val="2000"/>
              </a:spcBef>
              <a:spcAft>
                <a:spcPts val="0"/>
              </a:spcAft>
              <a:buClr>
                <a:schemeClr val="dk2"/>
              </a:buClr>
              <a:buSzPts val="2400"/>
              <a:buFont typeface="Lustria"/>
              <a:buChar char="•"/>
            </a:pPr>
            <a:r>
              <a:rPr lang="lv-LV" sz="2400" b="0" i="0" u="none" strike="noStrike" cap="none">
                <a:solidFill>
                  <a:schemeClr val="dk2"/>
                </a:solidFill>
                <a:latin typeface="Lustria"/>
                <a:ea typeface="Lustria"/>
                <a:cs typeface="Lustria"/>
                <a:sym typeface="Lustria"/>
              </a:rPr>
              <a:t>Ventspils, Kuldigas 15 – architectural building built in 1910 and completely renovated in 2015.</a:t>
            </a:r>
          </a:p>
          <a:p>
            <a:pPr marL="282575" marR="0" lvl="0" indent="-282575" algn="l" rtl="0">
              <a:lnSpc>
                <a:spcPct val="90000"/>
              </a:lnSpc>
              <a:spcBef>
                <a:spcPts val="2000"/>
              </a:spcBef>
              <a:spcAft>
                <a:spcPts val="0"/>
              </a:spcAft>
              <a:buClr>
                <a:schemeClr val="dk2"/>
              </a:buClr>
              <a:buSzPts val="2400"/>
              <a:buFont typeface="Lustria"/>
              <a:buChar char="•"/>
            </a:pPr>
            <a:r>
              <a:rPr lang="lv-LV" sz="2400" b="0" i="0" u="none" strike="noStrike" cap="none">
                <a:solidFill>
                  <a:schemeClr val="dk2"/>
                </a:solidFill>
                <a:latin typeface="Lustria"/>
                <a:ea typeface="Lustria"/>
                <a:cs typeface="Lustria"/>
                <a:sym typeface="Lustria"/>
              </a:rPr>
              <a:t>Best offer in town! One last apartment (out of six) for long term rent available! 77m2, two bedrooms and living room equipped with kitchen furniture, etc. </a:t>
            </a:r>
          </a:p>
          <a:p>
            <a:pPr marL="282575" marR="0" lvl="0" indent="-282575" algn="l" rtl="0">
              <a:lnSpc>
                <a:spcPct val="90000"/>
              </a:lnSpc>
              <a:spcBef>
                <a:spcPts val="2000"/>
              </a:spcBef>
              <a:spcAft>
                <a:spcPts val="0"/>
              </a:spcAft>
              <a:buClr>
                <a:schemeClr val="dk2"/>
              </a:buClr>
              <a:buSzPts val="2400"/>
              <a:buFont typeface="Lustria"/>
              <a:buChar char="•"/>
            </a:pPr>
            <a:r>
              <a:rPr lang="lv-LV" sz="2400" b="0" i="0" u="none" strike="noStrike" cap="none">
                <a:solidFill>
                  <a:schemeClr val="dk2"/>
                </a:solidFill>
                <a:latin typeface="Lustria"/>
                <a:ea typeface="Lustria"/>
                <a:cs typeface="Lustria"/>
                <a:sym typeface="Lustria"/>
              </a:rPr>
              <a:t>More info on Facebook: Ventspils, Kuldigas 15.</a:t>
            </a:r>
          </a:p>
          <a:p>
            <a:pPr marL="0" marR="0" lvl="0" indent="-152400" algn="l" rtl="0">
              <a:lnSpc>
                <a:spcPct val="90000"/>
              </a:lnSpc>
              <a:spcBef>
                <a:spcPts val="2000"/>
              </a:spcBef>
              <a:buClr>
                <a:schemeClr val="dk2"/>
              </a:buClr>
              <a:buSzPts val="2400"/>
              <a:buFont typeface="Lustria"/>
              <a:buNone/>
            </a:pPr>
            <a:endParaRPr sz="2400" b="0" i="0" u="none" strike="noStrike" cap="none">
              <a:solidFill>
                <a:schemeClr val="dk2"/>
              </a:solidFill>
              <a:latin typeface="Lustria"/>
              <a:ea typeface="Lustria"/>
              <a:cs typeface="Lustria"/>
              <a:sym typeface="Lustria"/>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title"/>
          </p:nvPr>
        </p:nvSpPr>
        <p:spPr>
          <a:xfrm>
            <a:off x="779463" y="62755"/>
            <a:ext cx="7583488" cy="1283167"/>
          </a:xfrm>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lt1"/>
              </a:buClr>
              <a:buSzPts val="4400"/>
              <a:buFont typeface="Libre Baskerville"/>
              <a:buNone/>
            </a:pPr>
            <a:r>
              <a:rPr lang="lv-LV" sz="4400" b="1" i="0" u="none" strike="noStrike" cap="none">
                <a:solidFill>
                  <a:schemeClr val="lt1"/>
                </a:solidFill>
                <a:latin typeface="Libre Baskerville"/>
                <a:ea typeface="Libre Baskerville"/>
                <a:cs typeface="Libre Baskerville"/>
                <a:sym typeface="Libre Baskerville"/>
              </a:rPr>
              <a:t>Photos of </a:t>
            </a:r>
            <a:br>
              <a:rPr lang="lv-LV" sz="4400" b="1" i="0" u="none" strike="noStrike" cap="none">
                <a:solidFill>
                  <a:schemeClr val="lt1"/>
                </a:solidFill>
                <a:latin typeface="Libre Baskerville"/>
                <a:ea typeface="Libre Baskerville"/>
                <a:cs typeface="Libre Baskerville"/>
                <a:sym typeface="Libre Baskerville"/>
              </a:rPr>
            </a:br>
            <a:r>
              <a:rPr lang="lv-LV" sz="4400" b="1" i="0" u="none" strike="noStrike" cap="none">
                <a:solidFill>
                  <a:schemeClr val="lt1"/>
                </a:solidFill>
                <a:latin typeface="Libre Baskerville"/>
                <a:ea typeface="Libre Baskerville"/>
                <a:cs typeface="Libre Baskerville"/>
                <a:sym typeface="Libre Baskerville"/>
              </a:rPr>
              <a:t>VENTSPILS, KULDIGAS 15</a:t>
            </a:r>
          </a:p>
        </p:txBody>
      </p:sp>
      <p:pic>
        <p:nvPicPr>
          <p:cNvPr id="692" name="Shape 692" descr="IMG_0576.jpg"/>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641354" y="1838325"/>
            <a:ext cx="3973513" cy="2251075"/>
          </a:xfrm>
          <a:prstGeom prst="rect">
            <a:avLst/>
          </a:prstGeom>
          <a:noFill/>
          <a:ln>
            <a:noFill/>
          </a:ln>
        </p:spPr>
      </p:pic>
      <p:pic>
        <p:nvPicPr>
          <p:cNvPr id="693" name="Shape 693" descr="IMG_0585.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38412" y="1838327"/>
            <a:ext cx="4148891" cy="2351068"/>
          </a:xfrm>
          <a:prstGeom prst="rect">
            <a:avLst/>
          </a:prstGeom>
          <a:noFill/>
          <a:ln>
            <a:noFill/>
          </a:ln>
        </p:spPr>
      </p:pic>
      <p:pic>
        <p:nvPicPr>
          <p:cNvPr id="694" name="Shape 694" descr="IMG_0591.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1350" y="4089403"/>
            <a:ext cx="4095646" cy="2320895"/>
          </a:xfrm>
          <a:prstGeom prst="rect">
            <a:avLst/>
          </a:prstGeom>
          <a:noFill/>
          <a:ln>
            <a:noFill/>
          </a:ln>
        </p:spPr>
      </p:pic>
      <p:pic>
        <p:nvPicPr>
          <p:cNvPr id="695" name="Shape 695" descr="IMG_0584.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37285" y="4089402"/>
            <a:ext cx="4095647" cy="2320895"/>
          </a:xfrm>
          <a:prstGeom prst="rect">
            <a:avLst/>
          </a:prstGeom>
          <a:noFill/>
          <a:ln>
            <a:noFill/>
          </a:ln>
        </p:spPr>
      </p:pic>
      <p:pic>
        <p:nvPicPr>
          <p:cNvPr id="696" name="Shape 696" descr="Ventspils Foto 1.jpe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41354" y="4089403"/>
            <a:ext cx="4095645" cy="23208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Shape 701"/>
          <p:cNvSpPr txBox="1">
            <a:spLocks noGrp="1"/>
          </p:cNvSpPr>
          <p:nvPr>
            <p:ph type="title"/>
          </p:nvPr>
        </p:nvSpPr>
        <p:spPr>
          <a:xfrm>
            <a:off x="779463" y="62755"/>
            <a:ext cx="7583488" cy="1283167"/>
          </a:xfrm>
          <a:prstGeom prst="rect">
            <a:avLst/>
          </a:prstGeom>
          <a:noFill/>
          <a:ln>
            <a:noFill/>
          </a:ln>
        </p:spPr>
        <p:txBody>
          <a:bodyPr wrap="square" lIns="91425" tIns="45700" rIns="91425" bIns="45700" anchor="ctr" anchorCtr="0">
            <a:noAutofit/>
          </a:bodyPr>
          <a:lstStyle/>
          <a:p>
            <a:pPr marL="0" marR="0" lvl="0" indent="-304800" algn="ctr" rtl="0">
              <a:spcBef>
                <a:spcPts val="0"/>
              </a:spcBef>
              <a:buClr>
                <a:schemeClr val="lt1"/>
              </a:buClr>
              <a:buSzPts val="4800"/>
              <a:buFont typeface="Libre Baskerville"/>
              <a:buNone/>
            </a:pPr>
            <a:r>
              <a:rPr lang="lv-LV" sz="4800" b="1" i="0" u="none" strike="noStrike" cap="none">
                <a:solidFill>
                  <a:schemeClr val="lt1"/>
                </a:solidFill>
                <a:latin typeface="Libre Baskerville"/>
                <a:ea typeface="Libre Baskerville"/>
                <a:cs typeface="Libre Baskerville"/>
                <a:sym typeface="Libre Baskerville"/>
              </a:rPr>
              <a:t>Optibet Sports Bars</a:t>
            </a:r>
          </a:p>
        </p:txBody>
      </p:sp>
      <p:sp>
        <p:nvSpPr>
          <p:cNvPr id="702" name="Shape 702"/>
          <p:cNvSpPr txBox="1">
            <a:spLocks noGrp="1"/>
          </p:cNvSpPr>
          <p:nvPr>
            <p:ph type="body" idx="1"/>
          </p:nvPr>
        </p:nvSpPr>
        <p:spPr>
          <a:xfrm>
            <a:off x="603523" y="1647305"/>
            <a:ext cx="7946384" cy="4803587"/>
          </a:xfrm>
          <a:prstGeom prst="rect">
            <a:avLst/>
          </a:prstGeom>
          <a:noFill/>
          <a:ln>
            <a:noFill/>
          </a:ln>
        </p:spPr>
        <p:txBody>
          <a:bodyPr wrap="square" lIns="91425" tIns="45700" rIns="91425" bIns="45700" anchor="t" anchorCtr="0">
            <a:noAutofit/>
          </a:bodyPr>
          <a:lstStyle/>
          <a:p>
            <a:pPr marL="282575" marR="0" lvl="0" indent="-282575" algn="l" rtl="0">
              <a:lnSpc>
                <a:spcPct val="80000"/>
              </a:lnSpc>
              <a:spcBef>
                <a:spcPts val="0"/>
              </a:spcBef>
              <a:spcAft>
                <a:spcPts val="0"/>
              </a:spcAft>
              <a:buClr>
                <a:schemeClr val="dk2"/>
              </a:buClr>
              <a:buSzPts val="1860"/>
              <a:buFont typeface="Lustria"/>
              <a:buChar char="•"/>
            </a:pPr>
            <a:r>
              <a:rPr lang="lv-LV" sz="1860" b="0" i="0" u="none" strike="noStrike" cap="none">
                <a:solidFill>
                  <a:schemeClr val="dk2"/>
                </a:solidFill>
                <a:latin typeface="Lustria"/>
                <a:ea typeface="Lustria"/>
                <a:cs typeface="Lustria"/>
                <a:sym typeface="Lustria"/>
              </a:rPr>
              <a:t>Optibet is leading I-Gaming operator in Latvia. Established 1999. Offering land based sports betting and since 2008 also online betting. Launched online casino games in 2012. Part of Lifland Gaming Group owned by Nordic Leisure AB (Publ). Look into </a:t>
            </a:r>
            <a:r>
              <a:rPr lang="lv-LV" sz="1860" b="0" i="0" u="sng" strike="noStrike" cap="none">
                <a:solidFill>
                  <a:schemeClr val="hlink"/>
                </a:solidFill>
                <a:latin typeface="Lustria"/>
                <a:ea typeface="Lustria"/>
                <a:cs typeface="Lustria"/>
                <a:sym typeface="Lustria"/>
                <a:hlinkClick r:id="rId3"/>
              </a:rPr>
              <a:t>www.optibet.lv</a:t>
            </a:r>
          </a:p>
          <a:p>
            <a:pPr marL="282575" marR="0" lvl="0" indent="-282575" algn="l" rtl="0">
              <a:lnSpc>
                <a:spcPct val="80000"/>
              </a:lnSpc>
              <a:spcBef>
                <a:spcPts val="2000"/>
              </a:spcBef>
              <a:spcAft>
                <a:spcPts val="0"/>
              </a:spcAft>
              <a:buClr>
                <a:schemeClr val="dk2"/>
              </a:buClr>
              <a:buSzPts val="1860"/>
              <a:buFont typeface="Lustria"/>
              <a:buChar char="•"/>
            </a:pPr>
            <a:r>
              <a:rPr lang="lv-LV" sz="1860" b="0" i="0" u="none" strike="noStrike" cap="none">
                <a:solidFill>
                  <a:schemeClr val="dk2"/>
                </a:solidFill>
                <a:latin typeface="Lustria"/>
                <a:ea typeface="Lustria"/>
                <a:cs typeface="Lustria"/>
                <a:sym typeface="Lustria"/>
              </a:rPr>
              <a:t>Optibet owns retail chain of 6 “Optibet Sports Bars”. Info at </a:t>
            </a:r>
            <a:r>
              <a:rPr lang="lv-LV" sz="1860" b="0" i="0" u="sng" strike="noStrike" cap="none">
                <a:solidFill>
                  <a:schemeClr val="hlink"/>
                </a:solidFill>
                <a:latin typeface="Lustria"/>
                <a:ea typeface="Lustria"/>
                <a:cs typeface="Lustria"/>
                <a:sym typeface="Lustria"/>
                <a:hlinkClick r:id="rId4"/>
              </a:rPr>
              <a:t>www.sportabars.lv</a:t>
            </a:r>
          </a:p>
          <a:p>
            <a:pPr marL="282575" marR="0" lvl="0" indent="-282575" algn="l" rtl="0">
              <a:lnSpc>
                <a:spcPct val="80000"/>
              </a:lnSpc>
              <a:spcBef>
                <a:spcPts val="2000"/>
              </a:spcBef>
              <a:spcAft>
                <a:spcPts val="0"/>
              </a:spcAft>
              <a:buClr>
                <a:schemeClr val="dk2"/>
              </a:buClr>
              <a:buSzPts val="1860"/>
              <a:buFont typeface="Lustria"/>
              <a:buChar char="•"/>
            </a:pPr>
            <a:r>
              <a:rPr lang="lv-LV" sz="1860" b="0" i="0" u="none" strike="noStrike" cap="none">
                <a:solidFill>
                  <a:schemeClr val="dk2"/>
                </a:solidFill>
                <a:latin typeface="Lustria"/>
                <a:ea typeface="Lustria"/>
                <a:cs typeface="Lustria"/>
                <a:sym typeface="Lustria"/>
              </a:rPr>
              <a:t>Flagship operations with cuisine in Riga, Kr.Barona 108 and Jurmala, Jomas street 61</a:t>
            </a:r>
          </a:p>
          <a:p>
            <a:pPr marL="282575" marR="0" lvl="0" indent="-282575" algn="l" rtl="0">
              <a:lnSpc>
                <a:spcPct val="80000"/>
              </a:lnSpc>
              <a:spcBef>
                <a:spcPts val="2000"/>
              </a:spcBef>
              <a:spcAft>
                <a:spcPts val="0"/>
              </a:spcAft>
              <a:buClr>
                <a:schemeClr val="dk2"/>
              </a:buClr>
              <a:buSzPts val="1860"/>
              <a:buFont typeface="Lustria"/>
              <a:buChar char="•"/>
            </a:pPr>
            <a:r>
              <a:rPr lang="lv-LV" sz="1860" b="0" i="0" u="none" strike="noStrike" cap="none">
                <a:solidFill>
                  <a:schemeClr val="dk2"/>
                </a:solidFill>
                <a:latin typeface="Lustria"/>
                <a:ea typeface="Lustria"/>
                <a:cs typeface="Lustria"/>
                <a:sym typeface="Lustria"/>
              </a:rPr>
              <a:t>Optibet - long time partner and tenant for BG Real Estate</a:t>
            </a:r>
          </a:p>
          <a:p>
            <a:pPr marL="282575" marR="0" lvl="0" indent="-282575" algn="l" rtl="0">
              <a:lnSpc>
                <a:spcPct val="80000"/>
              </a:lnSpc>
              <a:spcBef>
                <a:spcPts val="2000"/>
              </a:spcBef>
              <a:spcAft>
                <a:spcPts val="0"/>
              </a:spcAft>
              <a:buClr>
                <a:schemeClr val="dk2"/>
              </a:buClr>
              <a:buSzPts val="1860"/>
              <a:buFont typeface="Lustria"/>
              <a:buChar char="•"/>
            </a:pPr>
            <a:r>
              <a:rPr lang="lv-LV" sz="1860" b="0" i="0" u="none" strike="noStrike" cap="none">
                <a:solidFill>
                  <a:schemeClr val="dk2"/>
                </a:solidFill>
                <a:latin typeface="Lustria"/>
                <a:ea typeface="Lustria"/>
                <a:cs typeface="Lustria"/>
                <a:sym typeface="Lustria"/>
              </a:rPr>
              <a:t>Optibet Sports Bar is one of main sponsors and supporters for the best Latvian beach volleyball team </a:t>
            </a:r>
            <a:r>
              <a:rPr lang="lv-LV" sz="1937" b="0" i="0" u="none" strike="noStrike" cap="none">
                <a:solidFill>
                  <a:schemeClr val="dk2"/>
                </a:solidFill>
                <a:latin typeface="Lustria"/>
                <a:ea typeface="Lustria"/>
                <a:cs typeface="Lustria"/>
                <a:sym typeface="Lustria"/>
              </a:rPr>
              <a:t>Samoilovs/Šmēdiņš, </a:t>
            </a:r>
            <a:r>
              <a:rPr lang="lv-LV" sz="1860" b="0" i="0" u="none" strike="noStrike" cap="none">
                <a:solidFill>
                  <a:schemeClr val="dk2"/>
                </a:solidFill>
                <a:latin typeface="Lustria"/>
                <a:ea typeface="Lustria"/>
                <a:cs typeface="Lustria"/>
                <a:sym typeface="Lustria"/>
              </a:rPr>
              <a:t>Ranked Nr.1 in World rankings for three times and also this year 2016!</a:t>
            </a:r>
          </a:p>
          <a:p>
            <a:pPr marL="282575" marR="0" lvl="0" indent="-282575" algn="l" rtl="0">
              <a:lnSpc>
                <a:spcPct val="80000"/>
              </a:lnSpc>
              <a:spcBef>
                <a:spcPts val="2000"/>
              </a:spcBef>
              <a:buClr>
                <a:schemeClr val="dk2"/>
              </a:buClr>
              <a:buSzPts val="1860"/>
              <a:buFont typeface="Lustria"/>
              <a:buChar char="•"/>
            </a:pPr>
            <a:r>
              <a:rPr lang="lv-LV" sz="1860" b="0" i="0" u="none" strike="noStrike" cap="none">
                <a:solidFill>
                  <a:schemeClr val="dk2"/>
                </a:solidFill>
                <a:latin typeface="Lustria"/>
                <a:ea typeface="Lustria"/>
                <a:cs typeface="Lustria"/>
                <a:sym typeface="Lustria"/>
              </a:rPr>
              <a:t>Prior Olympic games in Brazil there was a brand SAM/SME Road to Rio established in cooperation with Optibet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p:nvPr/>
        </p:nvSpPr>
        <p:spPr>
          <a:xfrm>
            <a:off x="0" y="1595468"/>
            <a:ext cx="4557425" cy="411480"/>
          </a:xfrm>
          <a:prstGeom prst="rect">
            <a:avLst/>
          </a:prstGeom>
          <a:solidFill>
            <a:srgbClr val="11424B"/>
          </a:solidFill>
          <a:ln>
            <a:noFill/>
          </a:ln>
        </p:spPr>
        <p:txBody>
          <a:bodyPr wrap="square" lIns="91425" tIns="45700" rIns="91425" bIns="45700" anchor="ctr" anchorCtr="0">
            <a:noAutofit/>
          </a:bodyPr>
          <a:lstStyle/>
          <a:p>
            <a:pPr marL="0" marR="0" lvl="0" indent="0" algn="l" rtl="0">
              <a:spcBef>
                <a:spcPts val="0"/>
              </a:spcBef>
              <a:buNone/>
            </a:pPr>
            <a:r>
              <a:rPr lang="lv-LV" sz="1500" b="1">
                <a:solidFill>
                  <a:srgbClr val="FFFFFF"/>
                </a:solidFill>
                <a:latin typeface="Franklin Gothic"/>
                <a:ea typeface="Franklin Gothic"/>
                <a:cs typeface="Franklin Gothic"/>
                <a:sym typeface="Franklin Gothic"/>
              </a:rPr>
              <a:t>	WHO WE ARE</a:t>
            </a:r>
          </a:p>
        </p:txBody>
      </p:sp>
      <p:pic>
        <p:nvPicPr>
          <p:cNvPr id="708" name="Shape 708"/>
          <p:cNvPicPr preferRelativeResize="0"/>
          <p:nvPr/>
        </p:nvPicPr>
        <p:blipFill rotWithShape="1">
          <a:blip r:embed="rId3">
            <a:alphaModFix/>
          </a:blip>
          <a:srcRect/>
          <a:stretch/>
        </p:blipFill>
        <p:spPr>
          <a:xfrm>
            <a:off x="176962" y="964721"/>
            <a:ext cx="2457746" cy="538598"/>
          </a:xfrm>
          <a:prstGeom prst="rect">
            <a:avLst/>
          </a:prstGeom>
          <a:noFill/>
          <a:ln>
            <a:noFill/>
          </a:ln>
        </p:spPr>
      </p:pic>
      <p:pic>
        <p:nvPicPr>
          <p:cNvPr id="709" name="Shape 70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69180" y="857251"/>
            <a:ext cx="3864836" cy="5400329"/>
          </a:xfrm>
          <a:prstGeom prst="rect">
            <a:avLst/>
          </a:prstGeom>
          <a:noFill/>
          <a:ln>
            <a:noFill/>
          </a:ln>
        </p:spPr>
      </p:pic>
      <p:sp>
        <p:nvSpPr>
          <p:cNvPr id="710" name="Shape 710"/>
          <p:cNvSpPr txBox="1">
            <a:spLocks noGrp="1"/>
          </p:cNvSpPr>
          <p:nvPr>
            <p:ph type="body" idx="1"/>
          </p:nvPr>
        </p:nvSpPr>
        <p:spPr>
          <a:xfrm>
            <a:off x="677227" y="2032549"/>
            <a:ext cx="4389121" cy="2048690"/>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chemeClr val="dk1"/>
              </a:buClr>
              <a:buSzPts val="1350"/>
              <a:buFont typeface="Arial"/>
              <a:buNone/>
            </a:pPr>
            <a:r>
              <a:rPr lang="lv-LV" sz="1350" b="0" i="0" u="none" strike="noStrike" cap="none">
                <a:solidFill>
                  <a:schemeClr val="dk1"/>
                </a:solidFill>
                <a:latin typeface="Source Sans Pro"/>
                <a:ea typeface="Source Sans Pro"/>
                <a:cs typeface="Source Sans Pro"/>
                <a:sym typeface="Source Sans Pro"/>
              </a:rPr>
              <a:t>We provide software solutions for digital identity documents and smart cards:</a:t>
            </a:r>
          </a:p>
          <a:p>
            <a:pPr marL="514350" marR="0" lvl="1" indent="-171450" algn="l" rtl="0">
              <a:lnSpc>
                <a:spcPct val="100000"/>
              </a:lnSpc>
              <a:spcBef>
                <a:spcPts val="450"/>
              </a:spcBef>
              <a:spcAft>
                <a:spcPts val="0"/>
              </a:spcAft>
              <a:buClr>
                <a:schemeClr val="dk1"/>
              </a:buClr>
              <a:buSzPts val="1350"/>
              <a:buFont typeface="Arial"/>
              <a:buChar char="•"/>
            </a:pPr>
            <a:r>
              <a:rPr lang="lv-LV" sz="1350" b="0" i="0" u="none" strike="noStrike" cap="none">
                <a:solidFill>
                  <a:schemeClr val="dk1"/>
                </a:solidFill>
                <a:latin typeface="Source Sans Pro"/>
                <a:ea typeface="Source Sans Pro"/>
                <a:cs typeface="Source Sans Pro"/>
                <a:sym typeface="Source Sans Pro"/>
              </a:rPr>
              <a:t>Electronic passports</a:t>
            </a:r>
          </a:p>
          <a:p>
            <a:pPr marL="514350" marR="0" lvl="1" indent="-171450" algn="l" rtl="0">
              <a:lnSpc>
                <a:spcPct val="100000"/>
              </a:lnSpc>
              <a:spcBef>
                <a:spcPts val="450"/>
              </a:spcBef>
              <a:spcAft>
                <a:spcPts val="0"/>
              </a:spcAft>
              <a:buClr>
                <a:schemeClr val="dk1"/>
              </a:buClr>
              <a:buSzPts val="1350"/>
              <a:buFont typeface="Arial"/>
              <a:buChar char="•"/>
            </a:pPr>
            <a:r>
              <a:rPr lang="lv-LV" sz="1350" b="0" i="0" u="none" strike="noStrike" cap="none">
                <a:solidFill>
                  <a:schemeClr val="dk1"/>
                </a:solidFill>
                <a:latin typeface="Source Sans Pro"/>
                <a:ea typeface="Source Sans Pro"/>
                <a:cs typeface="Source Sans Pro"/>
                <a:sym typeface="Source Sans Pro"/>
              </a:rPr>
              <a:t>National ID cards</a:t>
            </a:r>
          </a:p>
          <a:p>
            <a:pPr marL="514350" marR="0" lvl="1" indent="-171450" algn="l" rtl="0">
              <a:lnSpc>
                <a:spcPct val="100000"/>
              </a:lnSpc>
              <a:spcBef>
                <a:spcPts val="450"/>
              </a:spcBef>
              <a:spcAft>
                <a:spcPts val="0"/>
              </a:spcAft>
              <a:buClr>
                <a:schemeClr val="dk1"/>
              </a:buClr>
              <a:buSzPts val="1350"/>
              <a:buFont typeface="Arial"/>
              <a:buChar char="•"/>
            </a:pPr>
            <a:r>
              <a:rPr lang="lv-LV" sz="1350" b="0" i="0" u="none" strike="noStrike" cap="none">
                <a:solidFill>
                  <a:schemeClr val="dk1"/>
                </a:solidFill>
                <a:latin typeface="Source Sans Pro"/>
                <a:ea typeface="Source Sans Pro"/>
                <a:cs typeface="Source Sans Pro"/>
                <a:sym typeface="Source Sans Pro"/>
              </a:rPr>
              <a:t>Residence permits</a:t>
            </a:r>
          </a:p>
          <a:p>
            <a:pPr marL="514350" marR="0" lvl="1" indent="-171450" algn="l" rtl="0">
              <a:lnSpc>
                <a:spcPct val="100000"/>
              </a:lnSpc>
              <a:spcBef>
                <a:spcPts val="450"/>
              </a:spcBef>
              <a:spcAft>
                <a:spcPts val="0"/>
              </a:spcAft>
              <a:buClr>
                <a:schemeClr val="dk1"/>
              </a:buClr>
              <a:buSzPts val="1350"/>
              <a:buFont typeface="Arial"/>
              <a:buChar char="•"/>
            </a:pPr>
            <a:r>
              <a:rPr lang="lv-LV" sz="1350" b="0" i="0" u="none" strike="noStrike" cap="none">
                <a:solidFill>
                  <a:schemeClr val="dk1"/>
                </a:solidFill>
                <a:latin typeface="Source Sans Pro"/>
                <a:ea typeface="Source Sans Pro"/>
                <a:cs typeface="Source Sans Pro"/>
                <a:sym typeface="Source Sans Pro"/>
              </a:rPr>
              <a:t>Driver Licenses</a:t>
            </a:r>
          </a:p>
          <a:p>
            <a:pPr marL="514350" marR="0" lvl="1" indent="-171450" algn="l" rtl="0">
              <a:lnSpc>
                <a:spcPct val="100000"/>
              </a:lnSpc>
              <a:spcBef>
                <a:spcPts val="450"/>
              </a:spcBef>
              <a:spcAft>
                <a:spcPts val="0"/>
              </a:spcAft>
              <a:buClr>
                <a:schemeClr val="dk1"/>
              </a:buClr>
              <a:buSzPts val="1350"/>
              <a:buFont typeface="Arial"/>
              <a:buChar char="•"/>
            </a:pPr>
            <a:r>
              <a:rPr lang="lv-LV" sz="1350" b="0" i="0" u="none" strike="noStrike" cap="none">
                <a:solidFill>
                  <a:schemeClr val="dk1"/>
                </a:solidFill>
                <a:latin typeface="Source Sans Pro"/>
                <a:ea typeface="Source Sans Pro"/>
                <a:cs typeface="Source Sans Pro"/>
                <a:sym typeface="Source Sans Pro"/>
              </a:rPr>
              <a:t>Healthcare cards</a:t>
            </a:r>
          </a:p>
          <a:p>
            <a:pPr marL="514350" marR="0" lvl="1" indent="-171450" algn="l" rtl="0">
              <a:lnSpc>
                <a:spcPct val="100000"/>
              </a:lnSpc>
              <a:spcBef>
                <a:spcPts val="450"/>
              </a:spcBef>
              <a:buClr>
                <a:schemeClr val="dk1"/>
              </a:buClr>
              <a:buSzPts val="1350"/>
              <a:buFont typeface="Arial"/>
              <a:buChar char="•"/>
            </a:pPr>
            <a:r>
              <a:rPr lang="lv-LV" sz="1350" b="0" i="0" u="none" strike="noStrike" cap="none">
                <a:solidFill>
                  <a:schemeClr val="dk1"/>
                </a:solidFill>
                <a:latin typeface="Source Sans Pro"/>
                <a:ea typeface="Source Sans Pro"/>
                <a:cs typeface="Source Sans Pro"/>
                <a:sym typeface="Source Sans Pro"/>
              </a:rPr>
              <a:t>Payment cards</a:t>
            </a:r>
          </a:p>
        </p:txBody>
      </p:sp>
      <p:sp>
        <p:nvSpPr>
          <p:cNvPr id="711" name="Shape 711"/>
          <p:cNvSpPr/>
          <p:nvPr/>
        </p:nvSpPr>
        <p:spPr>
          <a:xfrm>
            <a:off x="685799" y="4668526"/>
            <a:ext cx="4572000" cy="300082"/>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350">
                <a:solidFill>
                  <a:srgbClr val="000000"/>
                </a:solidFill>
                <a:latin typeface="Source Sans Pro"/>
                <a:ea typeface="Source Sans Pro"/>
                <a:cs typeface="Source Sans Pro"/>
                <a:sym typeface="Source Sans Pro"/>
              </a:rPr>
              <a:t>Governments, border control, banks.</a:t>
            </a:r>
          </a:p>
        </p:txBody>
      </p:sp>
      <p:sp>
        <p:nvSpPr>
          <p:cNvPr id="712" name="Shape 712"/>
          <p:cNvSpPr/>
          <p:nvPr/>
        </p:nvSpPr>
        <p:spPr>
          <a:xfrm>
            <a:off x="0" y="4248474"/>
            <a:ext cx="4557424" cy="411480"/>
          </a:xfrm>
          <a:prstGeom prst="rect">
            <a:avLst/>
          </a:prstGeom>
          <a:solidFill>
            <a:srgbClr val="11424B"/>
          </a:solidFill>
          <a:ln>
            <a:noFill/>
          </a:ln>
        </p:spPr>
        <p:txBody>
          <a:bodyPr wrap="square" lIns="91425" tIns="45700" rIns="91425" bIns="45700" anchor="ctr" anchorCtr="0">
            <a:noAutofit/>
          </a:bodyPr>
          <a:lstStyle/>
          <a:p>
            <a:pPr marL="0" marR="0" lvl="0" indent="0" algn="l" rtl="0">
              <a:spcBef>
                <a:spcPts val="0"/>
              </a:spcBef>
              <a:buNone/>
            </a:pPr>
            <a:r>
              <a:rPr lang="lv-LV" sz="1500" b="1">
                <a:solidFill>
                  <a:srgbClr val="FFFFFF"/>
                </a:solidFill>
                <a:latin typeface="Franklin Gothic"/>
                <a:ea typeface="Franklin Gothic"/>
                <a:cs typeface="Franklin Gothic"/>
                <a:sym typeface="Franklin Gothic"/>
              </a:rPr>
              <a:t>	OUR CUSTOMERS</a:t>
            </a:r>
          </a:p>
        </p:txBody>
      </p:sp>
      <p:sp>
        <p:nvSpPr>
          <p:cNvPr id="713" name="Shape 713"/>
          <p:cNvSpPr/>
          <p:nvPr/>
        </p:nvSpPr>
        <p:spPr>
          <a:xfrm>
            <a:off x="7198297" y="933937"/>
            <a:ext cx="2074545" cy="323165"/>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500" b="1">
                <a:solidFill>
                  <a:srgbClr val="000000"/>
                </a:solidFill>
                <a:latin typeface="Source Sans Pro"/>
                <a:ea typeface="Source Sans Pro"/>
                <a:cs typeface="Source Sans Pro"/>
                <a:sym typeface="Source Sans Pro"/>
              </a:rPr>
              <a:t>www.x-infotech.com</a:t>
            </a:r>
          </a:p>
        </p:txBody>
      </p:sp>
      <p:sp>
        <p:nvSpPr>
          <p:cNvPr id="714" name="Shape 714"/>
          <p:cNvSpPr/>
          <p:nvPr/>
        </p:nvSpPr>
        <p:spPr>
          <a:xfrm>
            <a:off x="0" y="5073788"/>
            <a:ext cx="4557424" cy="411480"/>
          </a:xfrm>
          <a:prstGeom prst="rect">
            <a:avLst/>
          </a:prstGeom>
          <a:solidFill>
            <a:srgbClr val="11424B"/>
          </a:solidFill>
          <a:ln>
            <a:noFill/>
          </a:ln>
        </p:spPr>
        <p:txBody>
          <a:bodyPr wrap="square" lIns="91425" tIns="45700" rIns="91425" bIns="45700" anchor="ctr" anchorCtr="0">
            <a:noAutofit/>
          </a:bodyPr>
          <a:lstStyle/>
          <a:p>
            <a:pPr marL="0" marR="0" lvl="0" indent="0" algn="l" rtl="0">
              <a:spcBef>
                <a:spcPts val="0"/>
              </a:spcBef>
              <a:buNone/>
            </a:pPr>
            <a:r>
              <a:rPr lang="lv-LV" sz="1500" b="1">
                <a:solidFill>
                  <a:srgbClr val="FFFFFF"/>
                </a:solidFill>
                <a:latin typeface="Franklin Gothic"/>
                <a:ea typeface="Franklin Gothic"/>
                <a:cs typeface="Franklin Gothic"/>
                <a:sym typeface="Franklin Gothic"/>
              </a:rPr>
              <a:t>	OUR GEOGRAPHY</a:t>
            </a:r>
          </a:p>
        </p:txBody>
      </p:sp>
      <p:sp>
        <p:nvSpPr>
          <p:cNvPr id="715" name="Shape 715"/>
          <p:cNvSpPr/>
          <p:nvPr/>
        </p:nvSpPr>
        <p:spPr>
          <a:xfrm>
            <a:off x="677227" y="5514003"/>
            <a:ext cx="3931910" cy="300082"/>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350">
                <a:solidFill>
                  <a:srgbClr val="000000"/>
                </a:solidFill>
                <a:latin typeface="Source Sans Pro"/>
                <a:ea typeface="Source Sans Pro"/>
                <a:cs typeface="Source Sans Pro"/>
                <a:sym typeface="Source Sans Pro"/>
              </a:rPr>
              <a:t>Global market – Europe, Africa, Latin America, Asia.</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Shape 7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8892" y="1346133"/>
            <a:ext cx="9632633" cy="4816316"/>
          </a:xfrm>
          <a:prstGeom prst="rect">
            <a:avLst/>
          </a:prstGeom>
          <a:noFill/>
          <a:ln>
            <a:noFill/>
          </a:ln>
        </p:spPr>
      </p:pic>
      <p:sp>
        <p:nvSpPr>
          <p:cNvPr id="722" name="Shape 722"/>
          <p:cNvSpPr/>
          <p:nvPr/>
        </p:nvSpPr>
        <p:spPr>
          <a:xfrm>
            <a:off x="0" y="1064669"/>
            <a:ext cx="4557425" cy="411480"/>
          </a:xfrm>
          <a:prstGeom prst="rect">
            <a:avLst/>
          </a:prstGeom>
          <a:solidFill>
            <a:srgbClr val="11424B"/>
          </a:solidFill>
          <a:ln>
            <a:noFill/>
          </a:ln>
        </p:spPr>
        <p:txBody>
          <a:bodyPr wrap="square" lIns="91425" tIns="45700" rIns="91425" bIns="45700" anchor="ctr" anchorCtr="0">
            <a:noAutofit/>
          </a:bodyPr>
          <a:lstStyle/>
          <a:p>
            <a:pPr marL="0" marR="0" lvl="0" indent="0" algn="l" rtl="0">
              <a:spcBef>
                <a:spcPts val="0"/>
              </a:spcBef>
              <a:buNone/>
            </a:pPr>
            <a:r>
              <a:rPr lang="lv-LV" sz="1500" b="1">
                <a:solidFill>
                  <a:srgbClr val="FFFFFF"/>
                </a:solidFill>
                <a:latin typeface="Franklin Gothic"/>
                <a:ea typeface="Franklin Gothic"/>
                <a:cs typeface="Franklin Gothic"/>
                <a:sym typeface="Franklin Gothic"/>
              </a:rPr>
              <a:t>	PROJECTS WORLDWIDE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alphaModFix/>
            <a:extLst>
              <a:ext uri="{28A0092B-C50C-407E-A947-70E740481C1C}">
                <a14:useLocalDpi xmlns:a14="http://schemas.microsoft.com/office/drawing/2010/main"/>
              </a:ext>
            </a:extLst>
          </a:blip>
          <a:stretch>
            <a:fillRect/>
          </a:stretch>
        </a:blipFill>
        <a:effectLst/>
      </p:bgPr>
    </p:bg>
    <p:spTree>
      <p:nvGrpSpPr>
        <p:cNvPr id="1" name="Shape 599"/>
        <p:cNvGrpSpPr/>
        <p:nvPr/>
      </p:nvGrpSpPr>
      <p:grpSpPr>
        <a:xfrm>
          <a:off x="0" y="0"/>
          <a:ext cx="0" cy="0"/>
          <a:chOff x="0" y="0"/>
          <a:chExt cx="0" cy="0"/>
        </a:xfrm>
      </p:grpSpPr>
      <p:sp>
        <p:nvSpPr>
          <p:cNvPr id="600" name="Shape 600"/>
          <p:cNvSpPr txBox="1">
            <a:spLocks noGrp="1"/>
          </p:cNvSpPr>
          <p:nvPr>
            <p:ph type="ctrTitle"/>
          </p:nvPr>
        </p:nvSpPr>
        <p:spPr>
          <a:xfrm>
            <a:off x="685800" y="2130426"/>
            <a:ext cx="7772400" cy="1470025"/>
          </a:xfrm>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pic>
        <p:nvPicPr>
          <p:cNvPr id="2" name="Picture 1" descr="Cancham Christmas 2017 sponsors 17120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73434"/>
            <a:ext cx="9144000" cy="43164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Shape 727"/>
          <p:cNvPicPr preferRelativeResize="0"/>
          <p:nvPr/>
        </p:nvPicPr>
        <p:blipFill rotWithShape="1">
          <a:blip r:embed="rId3">
            <a:alphaModFix/>
          </a:blip>
          <a:srcRect/>
          <a:stretch/>
        </p:blipFill>
        <p:spPr>
          <a:xfrm>
            <a:off x="3065798" y="116632"/>
            <a:ext cx="3096344" cy="864096"/>
          </a:xfrm>
          <a:prstGeom prst="rect">
            <a:avLst/>
          </a:prstGeom>
          <a:noFill/>
          <a:ln>
            <a:noFill/>
          </a:ln>
        </p:spPr>
      </p:pic>
      <p:pic>
        <p:nvPicPr>
          <p:cNvPr id="728" name="Shape 7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340768"/>
            <a:ext cx="9144000" cy="3067760"/>
          </a:xfrm>
          <a:prstGeom prst="rect">
            <a:avLst/>
          </a:prstGeom>
          <a:noFill/>
          <a:ln>
            <a:noFill/>
          </a:ln>
        </p:spPr>
      </p:pic>
      <p:sp>
        <p:nvSpPr>
          <p:cNvPr id="729" name="Shape 729"/>
          <p:cNvSpPr txBox="1"/>
          <p:nvPr/>
        </p:nvSpPr>
        <p:spPr>
          <a:xfrm>
            <a:off x="467544" y="4768568"/>
            <a:ext cx="8424936" cy="120032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800">
                <a:solidFill>
                  <a:schemeClr val="dk1"/>
                </a:solidFill>
                <a:latin typeface="Calibri"/>
                <a:ea typeface="Calibri"/>
                <a:cs typeface="Calibri"/>
                <a:sym typeface="Calibri"/>
              </a:rPr>
              <a:t>Mēs esam zviedru ģimenes uzņēmums, kas ražo lauksaimniecības tehniku, kas tiek pārdota visā pasaulē. Rūpnīca atrodas mazā Zviedrijas pilsētiņā Väderstad. Mūsu panākumu atslēga ir mūsu degsme un zināšanas veidojot modernu un inovatīvu lauksaimniecības tehniku. Šeit sākas lauksaimniecība.</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p:nvPr/>
        </p:nvSpPr>
        <p:spPr>
          <a:xfrm>
            <a:off x="179512" y="5301208"/>
            <a:ext cx="8640960" cy="120032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400">
                <a:solidFill>
                  <a:schemeClr val="dk1"/>
                </a:solidFill>
                <a:latin typeface="Calibri"/>
                <a:ea typeface="Calibri"/>
                <a:cs typeface="Calibri"/>
                <a:sym typeface="Calibri"/>
              </a:rPr>
              <a:t>SIA Väderstad ir Zviedrijas kompānijas Väderstad-Verken AB meitas uzņēmums, kas Latvijā ar sekmīgiem rezultātiem darbojas jau no 2002. gada.</a:t>
            </a:r>
          </a:p>
        </p:txBody>
      </p:sp>
      <p:pic>
        <p:nvPicPr>
          <p:cNvPr id="735" name="Shape 735"/>
          <p:cNvPicPr preferRelativeResize="0"/>
          <p:nvPr/>
        </p:nvPicPr>
        <p:blipFill rotWithShape="1">
          <a:blip r:embed="rId3">
            <a:alphaModFix/>
          </a:blip>
          <a:srcRect/>
          <a:stretch/>
        </p:blipFill>
        <p:spPr>
          <a:xfrm>
            <a:off x="2879812" y="188640"/>
            <a:ext cx="3096344" cy="864096"/>
          </a:xfrm>
          <a:prstGeom prst="rect">
            <a:avLst/>
          </a:prstGeom>
          <a:noFill/>
          <a:ln>
            <a:noFill/>
          </a:ln>
        </p:spPr>
      </p:pic>
      <p:pic>
        <p:nvPicPr>
          <p:cNvPr id="736" name="Shape 736" descr="https://www.vaderstad.com/contentassets/9e855a2b6878491b841f23fed38c05ea/rapid_image.jpg"/>
          <p:cNvPicPr preferRelativeResize="0"/>
          <p:nvPr/>
        </p:nvPicPr>
        <p:blipFill rotWithShape="1">
          <a:blip r:embed="rId4">
            <a:alphaModFix/>
          </a:blip>
          <a:srcRect/>
          <a:stretch/>
        </p:blipFill>
        <p:spPr>
          <a:xfrm>
            <a:off x="1475656" y="1412776"/>
            <a:ext cx="6391241" cy="36004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ctrTitle"/>
          </p:nvPr>
        </p:nvSpPr>
        <p:spPr>
          <a:xfrm>
            <a:off x="311700" y="317800"/>
            <a:ext cx="8520599" cy="200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lv-LV" sz="5200" b="0" i="0" u="none" strike="noStrike" cap="none">
                <a:solidFill>
                  <a:schemeClr val="dk1"/>
                </a:solidFill>
                <a:latin typeface="Arial"/>
                <a:ea typeface="Arial"/>
                <a:cs typeface="Arial"/>
                <a:sym typeface="Arial"/>
              </a:rPr>
              <a:t>LatviaDental Clinic</a:t>
            </a:r>
          </a:p>
          <a:p>
            <a:pPr marL="0" marR="0" lvl="0" indent="0" algn="ctr" rtl="0">
              <a:lnSpc>
                <a:spcPct val="100000"/>
              </a:lnSpc>
              <a:spcBef>
                <a:spcPts val="0"/>
              </a:spcBef>
              <a:spcAft>
                <a:spcPts val="0"/>
              </a:spcAft>
              <a:buClr>
                <a:schemeClr val="dk1"/>
              </a:buClr>
              <a:buSzPct val="25000"/>
              <a:buFont typeface="Arial"/>
              <a:buNone/>
            </a:pPr>
            <a:r>
              <a:rPr lang="lv-LV" sz="3600" b="0" i="0" u="none" strike="noStrike" cap="none">
                <a:solidFill>
                  <a:schemeClr val="dk1"/>
                </a:solidFill>
                <a:latin typeface="Arial"/>
                <a:ea typeface="Arial"/>
                <a:cs typeface="Arial"/>
                <a:sym typeface="Arial"/>
              </a:rPr>
              <a:t>8 Antonijas street</a:t>
            </a:r>
          </a:p>
        </p:txBody>
      </p:sp>
      <p:sp>
        <p:nvSpPr>
          <p:cNvPr id="405" name="Shape 405"/>
          <p:cNvSpPr txBox="1">
            <a:spLocks noGrp="1"/>
          </p:cNvSpPr>
          <p:nvPr>
            <p:ph type="subTitle" idx="1"/>
          </p:nvPr>
        </p:nvSpPr>
        <p:spPr>
          <a:xfrm>
            <a:off x="138000" y="2325033"/>
            <a:ext cx="8844300" cy="43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Arial"/>
              <a:buNone/>
            </a:pPr>
            <a:endParaRPr sz="1800" b="0" i="0" u="none" strike="noStrike" cap="none">
              <a:solidFill>
                <a:schemeClr val="dk2"/>
              </a:solidFill>
              <a:latin typeface="Arial"/>
              <a:ea typeface="Arial"/>
              <a:cs typeface="Arial"/>
              <a:sym typeface="Arial"/>
            </a:endParaRPr>
          </a:p>
          <a:p>
            <a:pPr marL="457200" marR="0" lvl="0" indent="-342900" algn="r" rtl="0">
              <a:lnSpc>
                <a:spcPct val="100000"/>
              </a:lnSpc>
              <a:spcBef>
                <a:spcPts val="0"/>
              </a:spcBef>
              <a:spcAft>
                <a:spcPts val="0"/>
              </a:spcAft>
              <a:buClr>
                <a:schemeClr val="dk2"/>
              </a:buClr>
              <a:buSzPct val="100000"/>
              <a:buFont typeface="Arial"/>
              <a:buChar char="❏"/>
            </a:pPr>
            <a:r>
              <a:rPr lang="lv-LV" sz="1800" b="0" i="0" u="none" strike="noStrike" cap="none">
                <a:solidFill>
                  <a:schemeClr val="dk2"/>
                </a:solidFill>
                <a:latin typeface="Arial"/>
                <a:ea typeface="Arial"/>
                <a:cs typeface="Arial"/>
                <a:sym typeface="Arial"/>
              </a:rPr>
              <a:t>You will get a beautiful smile</a:t>
            </a:r>
          </a:p>
          <a:p>
            <a:pPr marL="457200" marR="0" lvl="0" indent="-342900" algn="r" rtl="0">
              <a:lnSpc>
                <a:spcPct val="100000"/>
              </a:lnSpc>
              <a:spcBef>
                <a:spcPts val="0"/>
              </a:spcBef>
              <a:spcAft>
                <a:spcPts val="0"/>
              </a:spcAft>
              <a:buClr>
                <a:schemeClr val="dk2"/>
              </a:buClr>
              <a:buSzPct val="100000"/>
              <a:buFont typeface="Arial"/>
              <a:buChar char="❏"/>
            </a:pPr>
            <a:r>
              <a:rPr lang="lv-LV" sz="1800" b="0" i="0" u="none" strike="noStrike" cap="none">
                <a:solidFill>
                  <a:schemeClr val="dk2"/>
                </a:solidFill>
                <a:latin typeface="Arial"/>
                <a:ea typeface="Arial"/>
                <a:cs typeface="Arial"/>
                <a:sym typeface="Arial"/>
              </a:rPr>
              <a:t>You will keep your teeth </a:t>
            </a:r>
          </a:p>
          <a:p>
            <a:pPr marL="0" marR="0" lvl="0" indent="0" algn="r" rtl="0">
              <a:lnSpc>
                <a:spcPct val="100000"/>
              </a:lnSpc>
              <a:spcBef>
                <a:spcPts val="0"/>
              </a:spcBef>
              <a:spcAft>
                <a:spcPts val="0"/>
              </a:spcAft>
              <a:buClr>
                <a:schemeClr val="dk2"/>
              </a:buClr>
              <a:buSzPct val="25000"/>
              <a:buFont typeface="Arial"/>
              <a:buNone/>
            </a:pPr>
            <a:r>
              <a:rPr lang="lv-LV" sz="1800" b="0" i="0" u="none" strike="noStrike" cap="none">
                <a:solidFill>
                  <a:schemeClr val="dk2"/>
                </a:solidFill>
                <a:latin typeface="Arial"/>
                <a:ea typeface="Arial"/>
                <a:cs typeface="Arial"/>
                <a:sym typeface="Arial"/>
              </a:rPr>
              <a:t>healthy for a lifetime</a:t>
            </a:r>
          </a:p>
          <a:p>
            <a:pPr marL="457200" marR="0" lvl="0" indent="-342900" algn="r" rtl="0">
              <a:lnSpc>
                <a:spcPct val="100000"/>
              </a:lnSpc>
              <a:spcBef>
                <a:spcPts val="0"/>
              </a:spcBef>
              <a:spcAft>
                <a:spcPts val="0"/>
              </a:spcAft>
              <a:buClr>
                <a:schemeClr val="dk2"/>
              </a:buClr>
              <a:buSzPct val="100000"/>
              <a:buFont typeface="Arial"/>
              <a:buChar char="❏"/>
            </a:pPr>
            <a:r>
              <a:rPr lang="lv-LV" sz="1800" b="0" i="0" u="none" strike="noStrike" cap="none">
                <a:solidFill>
                  <a:schemeClr val="dk2"/>
                </a:solidFill>
                <a:latin typeface="Arial"/>
                <a:ea typeface="Arial"/>
                <a:cs typeface="Arial"/>
                <a:sym typeface="Arial"/>
              </a:rPr>
              <a:t>You will receive a holistic </a:t>
            </a:r>
          </a:p>
          <a:p>
            <a:pPr marL="0" marR="0" lvl="0" indent="0" algn="r" rtl="0">
              <a:lnSpc>
                <a:spcPct val="100000"/>
              </a:lnSpc>
              <a:spcBef>
                <a:spcPts val="0"/>
              </a:spcBef>
              <a:spcAft>
                <a:spcPts val="0"/>
              </a:spcAft>
              <a:buClr>
                <a:schemeClr val="dk2"/>
              </a:buClr>
              <a:buSzPct val="25000"/>
              <a:buFont typeface="Arial"/>
              <a:buNone/>
            </a:pPr>
            <a:r>
              <a:rPr lang="lv-LV" sz="1800" b="0" i="0" u="none" strike="noStrike" cap="none">
                <a:solidFill>
                  <a:schemeClr val="dk2"/>
                </a:solidFill>
                <a:latin typeface="Arial"/>
                <a:ea typeface="Arial"/>
                <a:cs typeface="Arial"/>
                <a:sym typeface="Arial"/>
              </a:rPr>
              <a:t>approach to your health</a:t>
            </a:r>
          </a:p>
          <a:p>
            <a:pPr marL="457200" marR="0" lvl="0" indent="-342900" algn="r" rtl="0">
              <a:lnSpc>
                <a:spcPct val="100000"/>
              </a:lnSpc>
              <a:spcBef>
                <a:spcPts val="0"/>
              </a:spcBef>
              <a:spcAft>
                <a:spcPts val="0"/>
              </a:spcAft>
              <a:buClr>
                <a:schemeClr val="dk2"/>
              </a:buClr>
              <a:buSzPct val="100000"/>
              <a:buFont typeface="Arial"/>
              <a:buChar char="❏"/>
            </a:pPr>
            <a:r>
              <a:rPr lang="lv-LV" sz="1800" b="0" i="0" u="none" strike="noStrike" cap="none">
                <a:solidFill>
                  <a:schemeClr val="dk2"/>
                </a:solidFill>
                <a:latin typeface="Arial"/>
                <a:ea typeface="Arial"/>
                <a:cs typeface="Arial"/>
                <a:sym typeface="Arial"/>
              </a:rPr>
              <a:t>You will look and feel </a:t>
            </a:r>
          </a:p>
          <a:p>
            <a:pPr marL="0" marR="0" lvl="0" indent="0" algn="r" rtl="0">
              <a:lnSpc>
                <a:spcPct val="100000"/>
              </a:lnSpc>
              <a:spcBef>
                <a:spcPts val="0"/>
              </a:spcBef>
              <a:spcAft>
                <a:spcPts val="0"/>
              </a:spcAft>
              <a:buClr>
                <a:schemeClr val="dk2"/>
              </a:buClr>
              <a:buSzPct val="25000"/>
              <a:buFont typeface="Arial"/>
              <a:buNone/>
            </a:pPr>
            <a:r>
              <a:rPr lang="lv-LV" sz="1800" b="0" i="0" u="none" strike="noStrike" cap="none">
                <a:solidFill>
                  <a:schemeClr val="dk2"/>
                </a:solidFill>
                <a:latin typeface="Arial"/>
                <a:ea typeface="Arial"/>
                <a:cs typeface="Arial"/>
                <a:sym typeface="Arial"/>
              </a:rPr>
              <a:t>younger and more vibrant</a:t>
            </a:r>
          </a:p>
          <a:p>
            <a:pPr marL="457200" marR="0" lvl="0" indent="-342900" algn="r" rtl="0">
              <a:lnSpc>
                <a:spcPct val="100000"/>
              </a:lnSpc>
              <a:spcBef>
                <a:spcPts val="0"/>
              </a:spcBef>
              <a:spcAft>
                <a:spcPts val="0"/>
              </a:spcAft>
              <a:buClr>
                <a:schemeClr val="dk2"/>
              </a:buClr>
              <a:buSzPct val="100000"/>
              <a:buFont typeface="Arial"/>
              <a:buChar char="❏"/>
            </a:pPr>
            <a:r>
              <a:rPr lang="lv-LV" sz="1800" b="0" i="0" u="none" strike="noStrike" cap="none">
                <a:solidFill>
                  <a:schemeClr val="dk2"/>
                </a:solidFill>
                <a:latin typeface="Arial"/>
                <a:ea typeface="Arial"/>
                <a:cs typeface="Arial"/>
                <a:sym typeface="Arial"/>
              </a:rPr>
              <a:t>You will become proud </a:t>
            </a:r>
          </a:p>
          <a:p>
            <a:pPr marL="0" marR="0" lvl="0" indent="0" algn="r" rtl="0">
              <a:lnSpc>
                <a:spcPct val="100000"/>
              </a:lnSpc>
              <a:spcBef>
                <a:spcPts val="0"/>
              </a:spcBef>
              <a:spcAft>
                <a:spcPts val="0"/>
              </a:spcAft>
              <a:buClr>
                <a:schemeClr val="dk2"/>
              </a:buClr>
              <a:buSzPct val="25000"/>
              <a:buFont typeface="Arial"/>
              <a:buNone/>
            </a:pPr>
            <a:r>
              <a:rPr lang="lv-LV" sz="1800" b="0" i="0" u="none" strike="noStrike" cap="none">
                <a:solidFill>
                  <a:schemeClr val="dk2"/>
                </a:solidFill>
                <a:latin typeface="Arial"/>
                <a:ea typeface="Arial"/>
                <a:cs typeface="Arial"/>
                <a:sym typeface="Arial"/>
              </a:rPr>
              <a:t>and confident in your smile!</a:t>
            </a:r>
          </a:p>
          <a:p>
            <a:pPr marL="0" marR="0" lvl="0" indent="0" algn="ctr" rtl="0">
              <a:lnSpc>
                <a:spcPct val="100000"/>
              </a:lnSpc>
              <a:spcBef>
                <a:spcPts val="0"/>
              </a:spcBef>
              <a:spcAft>
                <a:spcPts val="0"/>
              </a:spcAft>
              <a:buClr>
                <a:schemeClr val="dk2"/>
              </a:buClr>
              <a:buSzPct val="25000"/>
              <a:buFont typeface="Arial"/>
              <a:buNone/>
            </a:pPr>
            <a:endParaRPr sz="2800" b="0" i="0" u="none" strike="noStrike" cap="none">
              <a:solidFill>
                <a:schemeClr val="dk2"/>
              </a:solidFill>
              <a:latin typeface="Arial"/>
              <a:ea typeface="Arial"/>
              <a:cs typeface="Arial"/>
              <a:sym typeface="Arial"/>
            </a:endParaRPr>
          </a:p>
        </p:txBody>
      </p:sp>
      <p:pic>
        <p:nvPicPr>
          <p:cNvPr id="406" name="Shape 4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7158" y="2643182"/>
            <a:ext cx="4934062" cy="3980932"/>
          </a:xfrm>
          <a:prstGeom prst="rect">
            <a:avLst/>
          </a:prstGeom>
          <a:noFill/>
          <a:ln>
            <a:noFill/>
          </a:ln>
        </p:spPr>
      </p:pic>
      <p:pic>
        <p:nvPicPr>
          <p:cNvPr id="5" name="Picture 4" descr="logo Dental Estetika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7158" y="254000"/>
            <a:ext cx="2540000" cy="508000"/>
          </a:xfrm>
          <a:prstGeom prst="rect">
            <a:avLst/>
          </a:prstGeom>
        </p:spPr>
      </p:pic>
    </p:spTree>
    <p:extLst>
      <p:ext uri="{BB962C8B-B14F-4D97-AF65-F5344CB8AC3E}">
        <p14:creationId xmlns:p14="http://schemas.microsoft.com/office/powerpoint/2010/main" val="3898203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ctrTitle"/>
          </p:nvPr>
        </p:nvSpPr>
        <p:spPr>
          <a:xfrm>
            <a:off x="311700" y="340433"/>
            <a:ext cx="8520599" cy="148279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lv-LV" sz="5200" b="0" i="0" u="none" strike="noStrike" cap="none">
                <a:solidFill>
                  <a:schemeClr val="dk1"/>
                </a:solidFill>
                <a:latin typeface="Arial"/>
                <a:ea typeface="Arial"/>
                <a:cs typeface="Arial"/>
                <a:sym typeface="Arial"/>
              </a:rPr>
              <a:t>KIDS Dental IQ</a:t>
            </a:r>
          </a:p>
        </p:txBody>
      </p:sp>
      <p:sp>
        <p:nvSpPr>
          <p:cNvPr id="412" name="Shape 412"/>
          <p:cNvSpPr txBox="1">
            <a:spLocks noGrp="1"/>
          </p:cNvSpPr>
          <p:nvPr>
            <p:ph type="subTitle" idx="1"/>
          </p:nvPr>
        </p:nvSpPr>
        <p:spPr>
          <a:xfrm>
            <a:off x="311700" y="2124300"/>
            <a:ext cx="8520599" cy="4733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lv-LV" sz="2400" b="1" i="0" u="none" strike="noStrike" cap="none">
                <a:solidFill>
                  <a:schemeClr val="dk2"/>
                </a:solidFill>
                <a:latin typeface="Arial"/>
                <a:ea typeface="Arial"/>
                <a:cs typeface="Arial"/>
                <a:sym typeface="Arial"/>
              </a:rPr>
              <a:t>An innovative program for children to:</a:t>
            </a:r>
            <a:r>
              <a:rPr lang="lv-LV" sz="2400" b="0" i="0" u="none" strike="noStrike" cap="none">
                <a:solidFill>
                  <a:schemeClr val="dk2"/>
                </a:solidFill>
                <a:latin typeface="Arial"/>
                <a:ea typeface="Arial"/>
                <a:cs typeface="Arial"/>
                <a:sym typeface="Arial"/>
              </a:rPr>
              <a:t> </a:t>
            </a:r>
          </a:p>
          <a:p>
            <a:pPr marL="457200" marR="0" lvl="0" indent="-381000" algn="l" rtl="0">
              <a:lnSpc>
                <a:spcPct val="100000"/>
              </a:lnSpc>
              <a:spcBef>
                <a:spcPts val="0"/>
              </a:spcBef>
              <a:spcAft>
                <a:spcPts val="0"/>
              </a:spcAft>
              <a:buClr>
                <a:schemeClr val="dk2"/>
              </a:buClr>
              <a:buSzPct val="100000"/>
              <a:buFont typeface="Arial"/>
              <a:buChar char="❖"/>
            </a:pPr>
            <a:r>
              <a:rPr lang="lv-LV" sz="2400" b="0" i="0" u="none" strike="noStrike" cap="none">
                <a:solidFill>
                  <a:schemeClr val="dk2"/>
                </a:solidFill>
                <a:latin typeface="Arial"/>
                <a:ea typeface="Arial"/>
                <a:cs typeface="Arial"/>
                <a:sym typeface="Arial"/>
              </a:rPr>
              <a:t>establish a dental culture</a:t>
            </a:r>
          </a:p>
          <a:p>
            <a:pPr marL="457200" marR="0" lvl="0" indent="-381000" algn="l" rtl="0">
              <a:lnSpc>
                <a:spcPct val="100000"/>
              </a:lnSpc>
              <a:spcBef>
                <a:spcPts val="0"/>
              </a:spcBef>
              <a:spcAft>
                <a:spcPts val="0"/>
              </a:spcAft>
              <a:buClr>
                <a:schemeClr val="dk2"/>
              </a:buClr>
              <a:buSzPct val="100000"/>
              <a:buFont typeface="Arial"/>
              <a:buChar char="❖"/>
            </a:pPr>
            <a:r>
              <a:rPr lang="lv-LV" sz="2400" b="0" i="0" u="none" strike="noStrike" cap="none">
                <a:solidFill>
                  <a:schemeClr val="dk2"/>
                </a:solidFill>
                <a:latin typeface="Arial"/>
                <a:ea typeface="Arial"/>
                <a:cs typeface="Arial"/>
                <a:sym typeface="Arial"/>
              </a:rPr>
              <a:t>remove fear of “dental chair”</a:t>
            </a:r>
          </a:p>
          <a:p>
            <a:pPr marL="457200" marR="0" lvl="0" indent="-381000" algn="l" rtl="0">
              <a:lnSpc>
                <a:spcPct val="100000"/>
              </a:lnSpc>
              <a:spcBef>
                <a:spcPts val="0"/>
              </a:spcBef>
              <a:spcAft>
                <a:spcPts val="0"/>
              </a:spcAft>
              <a:buClr>
                <a:schemeClr val="dk2"/>
              </a:buClr>
              <a:buSzPct val="100000"/>
              <a:buFont typeface="Arial"/>
              <a:buChar char="❖"/>
            </a:pPr>
            <a:r>
              <a:rPr lang="lv-LV" sz="2400" b="0" i="0" u="none" strike="noStrike" cap="none">
                <a:solidFill>
                  <a:schemeClr val="dk2"/>
                </a:solidFill>
                <a:latin typeface="Arial"/>
                <a:ea typeface="Arial"/>
                <a:cs typeface="Arial"/>
                <a:sym typeface="Arial"/>
              </a:rPr>
              <a:t>learn how to properly take care of teeth</a:t>
            </a:r>
          </a:p>
          <a:p>
            <a:pPr marL="457200" marR="0" lvl="0" indent="-381000" algn="l" rtl="0">
              <a:lnSpc>
                <a:spcPct val="100000"/>
              </a:lnSpc>
              <a:spcBef>
                <a:spcPts val="0"/>
              </a:spcBef>
              <a:spcAft>
                <a:spcPts val="0"/>
              </a:spcAft>
              <a:buClr>
                <a:schemeClr val="dk2"/>
              </a:buClr>
              <a:buSzPct val="100000"/>
              <a:buFont typeface="Arial"/>
              <a:buChar char="❖"/>
            </a:pPr>
            <a:r>
              <a:rPr lang="lv-LV" sz="2400" b="0" i="0" u="none" strike="noStrike" cap="none">
                <a:solidFill>
                  <a:schemeClr val="dk2"/>
                </a:solidFill>
                <a:latin typeface="Arial"/>
                <a:ea typeface="Arial"/>
                <a:cs typeface="Arial"/>
                <a:sym typeface="Arial"/>
              </a:rPr>
              <a:t>have unforgettable fun in process</a:t>
            </a:r>
          </a:p>
          <a:p>
            <a:pPr marL="0" marR="0" lvl="0" indent="0" algn="r" rtl="0">
              <a:lnSpc>
                <a:spcPct val="100000"/>
              </a:lnSpc>
              <a:spcBef>
                <a:spcPts val="0"/>
              </a:spcBef>
              <a:spcAft>
                <a:spcPts val="0"/>
              </a:spcAft>
              <a:buClr>
                <a:schemeClr val="dk2"/>
              </a:buClr>
              <a:buSzPct val="25000"/>
              <a:buFont typeface="Arial"/>
              <a:buNone/>
            </a:pPr>
            <a:endParaRPr sz="1800" b="0" i="0" u="none" strike="noStrike" cap="none">
              <a:solidFill>
                <a:schemeClr val="dk2"/>
              </a:solidFill>
              <a:latin typeface="Arial"/>
              <a:ea typeface="Arial"/>
              <a:cs typeface="Arial"/>
              <a:sym typeface="Arial"/>
            </a:endParaRPr>
          </a:p>
          <a:p>
            <a:pPr marL="0" marR="0" lvl="0" indent="0" algn="r" rtl="0">
              <a:lnSpc>
                <a:spcPct val="100000"/>
              </a:lnSpc>
              <a:spcBef>
                <a:spcPts val="0"/>
              </a:spcBef>
              <a:spcAft>
                <a:spcPts val="0"/>
              </a:spcAft>
              <a:buClr>
                <a:schemeClr val="dk2"/>
              </a:buClr>
              <a:buSzPct val="25000"/>
              <a:buFont typeface="Arial"/>
              <a:buNone/>
            </a:pPr>
            <a:r>
              <a:rPr lang="lv-LV" sz="2400" b="0" i="0" u="none" strike="noStrike" cap="none">
                <a:solidFill>
                  <a:schemeClr val="dk2"/>
                </a:solidFill>
                <a:latin typeface="Arial"/>
                <a:ea typeface="Arial"/>
                <a:cs typeface="Arial"/>
                <a:sym typeface="Arial"/>
              </a:rPr>
              <a:t>“We believe, if done properly, people can keep their teeth for 100 years.” </a:t>
            </a:r>
          </a:p>
          <a:p>
            <a:pPr marL="0" marR="0" lvl="0" indent="0" algn="r" rtl="0">
              <a:lnSpc>
                <a:spcPct val="100000"/>
              </a:lnSpc>
              <a:spcBef>
                <a:spcPts val="0"/>
              </a:spcBef>
              <a:spcAft>
                <a:spcPts val="0"/>
              </a:spcAft>
              <a:buClr>
                <a:schemeClr val="dk2"/>
              </a:buClr>
              <a:buSzPct val="25000"/>
              <a:buFont typeface="Arial"/>
              <a:buNone/>
            </a:pPr>
            <a:r>
              <a:rPr lang="lv-LV" sz="1800" b="0" i="0" u="none" strike="noStrike" cap="none">
                <a:solidFill>
                  <a:schemeClr val="dk2"/>
                </a:solidFill>
                <a:latin typeface="Arial"/>
                <a:ea typeface="Arial"/>
                <a:cs typeface="Arial"/>
                <a:sym typeface="Arial"/>
              </a:rPr>
              <a:t>- Dr Natalia Orlova, Director at LatviaDental, Founder of “KIDS Dental IQ” and International Dental Aesthetic School </a:t>
            </a:r>
          </a:p>
        </p:txBody>
      </p:sp>
      <p:pic>
        <p:nvPicPr>
          <p:cNvPr id="413" name="Shape 4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47606" y="203205"/>
            <a:ext cx="2144001" cy="2590160"/>
          </a:xfrm>
          <a:prstGeom prst="rect">
            <a:avLst/>
          </a:prstGeom>
          <a:noFill/>
          <a:ln>
            <a:noFill/>
          </a:ln>
        </p:spPr>
      </p:pic>
      <p:pic>
        <p:nvPicPr>
          <p:cNvPr id="5" name="Picture 4" descr="logo Dental Estetika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7158" y="254000"/>
            <a:ext cx="2540000" cy="508000"/>
          </a:xfrm>
          <a:prstGeom prst="rect">
            <a:avLst/>
          </a:prstGeom>
        </p:spPr>
      </p:pic>
    </p:spTree>
    <p:extLst>
      <p:ext uri="{BB962C8B-B14F-4D97-AF65-F5344CB8AC3E}">
        <p14:creationId xmlns:p14="http://schemas.microsoft.com/office/powerpoint/2010/main" val="3757825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Shape 742" descr="Screen Shot 2016-12-04 at 21.15.37.png"/>
          <p:cNvPicPr preferRelativeResize="0"/>
          <p:nvPr/>
        </p:nvPicPr>
        <p:blipFill rotWithShape="1">
          <a:blip r:embed="rId3">
            <a:alphaModFix/>
          </a:blip>
          <a:srcRect/>
          <a:stretch/>
        </p:blipFill>
        <p:spPr>
          <a:xfrm>
            <a:off x="0" y="1412777"/>
            <a:ext cx="9144000" cy="4104456"/>
          </a:xfrm>
          <a:prstGeom prst="rect">
            <a:avLst/>
          </a:prstGeom>
          <a:noFill/>
          <a:ln>
            <a:noFill/>
          </a:ln>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666750" y="304800"/>
            <a:ext cx="77724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lv-LV" sz="3600" b="1" i="0" u="none" strike="noStrike" cap="none">
                <a:solidFill>
                  <a:schemeClr val="dk2"/>
                </a:solidFill>
                <a:latin typeface="Arial"/>
                <a:ea typeface="Arial"/>
                <a:cs typeface="Arial"/>
                <a:sym typeface="Arial"/>
              </a:rPr>
              <a:t>         NIBE F2120</a:t>
            </a:r>
          </a:p>
        </p:txBody>
      </p:sp>
      <p:pic>
        <p:nvPicPr>
          <p:cNvPr id="748" name="Shape 748" descr="NIBE F2120, 12-20 kW "/>
          <p:cNvPicPr preferRelativeResize="0"/>
          <p:nvPr/>
        </p:nvPicPr>
        <p:blipFill rotWithShape="1">
          <a:blip r:embed="rId3">
            <a:alphaModFix/>
          </a:blip>
          <a:srcRect/>
          <a:stretch/>
        </p:blipFill>
        <p:spPr>
          <a:xfrm>
            <a:off x="2771800" y="1735088"/>
            <a:ext cx="4927405" cy="4311479"/>
          </a:xfrm>
          <a:prstGeom prst="rect">
            <a:avLst/>
          </a:prstGeom>
          <a:noFill/>
          <a:ln>
            <a:noFill/>
          </a:ln>
        </p:spPr>
      </p:pic>
      <p:pic>
        <p:nvPicPr>
          <p:cNvPr id="749" name="Shape 749" descr="http://www.nibe.eu/upload/NEW/factory/F2120-house-banner.png">
            <a:hlinkClick r:id="rId4"/>
          </p:cNvPr>
          <p:cNvPicPr preferRelativeResize="0"/>
          <p:nvPr/>
        </p:nvPicPr>
        <p:blipFill rotWithShape="1">
          <a:blip r:embed="rId5">
            <a:alphaModFix/>
          </a:blip>
          <a:srcRect/>
          <a:stretch/>
        </p:blipFill>
        <p:spPr>
          <a:xfrm>
            <a:off x="1424980" y="794792"/>
            <a:ext cx="1714500" cy="1905000"/>
          </a:xfrm>
          <a:prstGeom prst="rect">
            <a:avLst/>
          </a:prstGeom>
          <a:noFill/>
          <a:ln>
            <a:noFill/>
          </a:ln>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Shape 7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830556"/>
            <a:ext cx="3074518" cy="2049678"/>
          </a:xfrm>
          <a:prstGeom prst="rect">
            <a:avLst/>
          </a:prstGeom>
          <a:noFill/>
          <a:ln>
            <a:noFill/>
          </a:ln>
        </p:spPr>
      </p:pic>
      <p:pic>
        <p:nvPicPr>
          <p:cNvPr id="755" name="Shape 7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24141" y="857250"/>
            <a:ext cx="3019859" cy="2011760"/>
          </a:xfrm>
          <a:prstGeom prst="rect">
            <a:avLst/>
          </a:prstGeom>
          <a:noFill/>
          <a:ln>
            <a:noFill/>
          </a:ln>
        </p:spPr>
      </p:pic>
      <p:pic>
        <p:nvPicPr>
          <p:cNvPr id="756" name="Shape 75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3937996"/>
            <a:ext cx="3094886" cy="2062754"/>
          </a:xfrm>
          <a:prstGeom prst="rect">
            <a:avLst/>
          </a:prstGeom>
          <a:noFill/>
          <a:ln>
            <a:noFill/>
          </a:ln>
        </p:spPr>
      </p:pic>
      <p:sp>
        <p:nvSpPr>
          <p:cNvPr id="757" name="Shape 757"/>
          <p:cNvSpPr txBox="1"/>
          <p:nvPr/>
        </p:nvSpPr>
        <p:spPr>
          <a:xfrm>
            <a:off x="3375423" y="857250"/>
            <a:ext cx="2464594" cy="5143500"/>
          </a:xfrm>
          <a:prstGeom prst="rect">
            <a:avLst/>
          </a:prstGeom>
          <a:solidFill>
            <a:srgbClr val="002060"/>
          </a:solidFill>
          <a:ln>
            <a:noFill/>
          </a:ln>
        </p:spPr>
        <p:txBody>
          <a:bodyPr wrap="square" lIns="68575" tIns="34275" rIns="68575" bIns="34275" anchor="b" anchorCtr="0">
            <a:noAutofit/>
          </a:bodyPr>
          <a:lstStyle/>
          <a:p>
            <a:pPr marL="0" marR="0" lvl="0" indent="-190500" algn="ctr" rtl="0">
              <a:lnSpc>
                <a:spcPct val="90000"/>
              </a:lnSpc>
              <a:spcBef>
                <a:spcPts val="0"/>
              </a:spcBef>
              <a:spcAft>
                <a:spcPts val="0"/>
              </a:spcAft>
              <a:buClr>
                <a:srgbClr val="FFFFFF"/>
              </a:buClr>
              <a:buSzPts val="3000"/>
              <a:buFont typeface="Calibri"/>
              <a:buNone/>
            </a:pPr>
            <a:r>
              <a:rPr lang="lv-LV" sz="3000" dirty="0" smtClean="0">
                <a:solidFill>
                  <a:srgbClr val="FFFFFF"/>
                </a:solidFill>
                <a:latin typeface="Calibri"/>
                <a:ea typeface="Calibri"/>
                <a:cs typeface="Calibri"/>
                <a:sym typeface="Calibri"/>
              </a:rPr>
              <a:t>Photography </a:t>
            </a:r>
            <a:r>
              <a:rPr lang="lv-LV" sz="3000" dirty="0">
                <a:solidFill>
                  <a:srgbClr val="FFFFFF"/>
                </a:solidFill>
                <a:latin typeface="Calibri"/>
                <a:ea typeface="Calibri"/>
                <a:cs typeface="Calibri"/>
                <a:sym typeface="Calibri"/>
              </a:rPr>
              <a:t>of </a:t>
            </a:r>
            <a:r>
              <a:rPr lang="lv-LV" sz="3000" dirty="0" smtClean="0">
                <a:solidFill>
                  <a:srgbClr val="FFFFFF"/>
                </a:solidFill>
                <a:latin typeface="Calibri"/>
                <a:ea typeface="Calibri"/>
                <a:cs typeface="Calibri"/>
                <a:sym typeface="Calibri"/>
              </a:rPr>
              <a:t>events</a:t>
            </a:r>
            <a:r>
              <a:rPr lang="lv-LV" sz="3000" dirty="0">
                <a:solidFill>
                  <a:srgbClr val="FFFFFF"/>
                </a:solidFill>
                <a:latin typeface="Calibri"/>
                <a:ea typeface="Calibri"/>
                <a:cs typeface="Calibri"/>
                <a:sym typeface="Calibri"/>
              </a:rPr>
              <a:t>,</a:t>
            </a:r>
          </a:p>
          <a:p>
            <a:pPr marL="0" marR="0" lvl="0" indent="-190500" algn="ctr" rtl="0">
              <a:lnSpc>
                <a:spcPct val="90000"/>
              </a:lnSpc>
              <a:spcBef>
                <a:spcPts val="0"/>
              </a:spcBef>
              <a:spcAft>
                <a:spcPts val="0"/>
              </a:spcAft>
              <a:buClr>
                <a:srgbClr val="FFFFFF"/>
              </a:buClr>
              <a:buSzPts val="3000"/>
              <a:buFont typeface="Calibri"/>
              <a:buNone/>
            </a:pPr>
            <a:r>
              <a:rPr lang="lv-LV" sz="3000" dirty="0">
                <a:solidFill>
                  <a:srgbClr val="FFFFFF"/>
                </a:solidFill>
                <a:latin typeface="Calibri"/>
                <a:ea typeface="Calibri"/>
                <a:cs typeface="Calibri"/>
                <a:sym typeface="Calibri"/>
              </a:rPr>
              <a:t>photo sessions,</a:t>
            </a:r>
          </a:p>
          <a:p>
            <a:pPr marL="0" marR="0" lvl="0" indent="-190500" algn="ctr" rtl="0">
              <a:lnSpc>
                <a:spcPct val="90000"/>
              </a:lnSpc>
              <a:spcBef>
                <a:spcPts val="0"/>
              </a:spcBef>
              <a:spcAft>
                <a:spcPts val="0"/>
              </a:spcAft>
              <a:buClr>
                <a:srgbClr val="FFFFFF"/>
              </a:buClr>
              <a:buSzPts val="3000"/>
              <a:buFont typeface="Calibri"/>
              <a:buNone/>
            </a:pPr>
            <a:r>
              <a:rPr lang="lv-LV" sz="3000" dirty="0">
                <a:solidFill>
                  <a:srgbClr val="FFFFFF"/>
                </a:solidFill>
                <a:latin typeface="Calibri"/>
                <a:ea typeface="Calibri"/>
                <a:cs typeface="Calibri"/>
                <a:sym typeface="Calibri"/>
              </a:rPr>
              <a:t>weddings</a:t>
            </a:r>
          </a:p>
          <a:p>
            <a:pPr marL="0" marR="0" lvl="0" indent="-190500" algn="ctr" rtl="0">
              <a:lnSpc>
                <a:spcPct val="90000"/>
              </a:lnSpc>
              <a:spcBef>
                <a:spcPts val="0"/>
              </a:spcBef>
              <a:spcAft>
                <a:spcPts val="0"/>
              </a:spcAft>
              <a:buClr>
                <a:schemeClr val="dk1"/>
              </a:buClr>
              <a:buSzPts val="3000"/>
              <a:buFont typeface="Calibri"/>
              <a:buNone/>
            </a:pPr>
            <a:endParaRPr sz="3000" dirty="0">
              <a:solidFill>
                <a:srgbClr val="FFFFFF"/>
              </a:solidFill>
              <a:latin typeface="Calibri"/>
              <a:ea typeface="Calibri"/>
              <a:cs typeface="Calibri"/>
              <a:sym typeface="Calibri"/>
            </a:endParaRPr>
          </a:p>
          <a:p>
            <a:pPr marL="0" marR="0" lvl="0" indent="-190500" algn="ctr" rtl="0">
              <a:lnSpc>
                <a:spcPct val="90000"/>
              </a:lnSpc>
              <a:spcBef>
                <a:spcPts val="0"/>
              </a:spcBef>
              <a:spcAft>
                <a:spcPts val="0"/>
              </a:spcAft>
              <a:buClr>
                <a:schemeClr val="dk1"/>
              </a:buClr>
              <a:buSzPts val="3000"/>
              <a:buFont typeface="Calibri"/>
              <a:buNone/>
            </a:pPr>
            <a:endParaRPr sz="3000" dirty="0">
              <a:solidFill>
                <a:srgbClr val="FFFFFF"/>
              </a:solidFill>
              <a:latin typeface="Calibri"/>
              <a:ea typeface="Calibri"/>
              <a:cs typeface="Calibri"/>
              <a:sym typeface="Calibri"/>
            </a:endParaRPr>
          </a:p>
          <a:p>
            <a:pPr marL="0" marR="0" lvl="0" indent="-190500" algn="ctr" rtl="0">
              <a:lnSpc>
                <a:spcPct val="90000"/>
              </a:lnSpc>
              <a:spcBef>
                <a:spcPts val="0"/>
              </a:spcBef>
              <a:spcAft>
                <a:spcPts val="0"/>
              </a:spcAft>
              <a:buClr>
                <a:schemeClr val="dk1"/>
              </a:buClr>
              <a:buSzPts val="3000"/>
              <a:buFont typeface="Calibri"/>
              <a:buNone/>
            </a:pPr>
            <a:endParaRPr sz="3000" dirty="0">
              <a:solidFill>
                <a:srgbClr val="FFFFFF"/>
              </a:solidFill>
              <a:latin typeface="Calibri"/>
              <a:ea typeface="Calibri"/>
              <a:cs typeface="Calibri"/>
              <a:sym typeface="Calibri"/>
            </a:endParaRPr>
          </a:p>
          <a:p>
            <a:pPr marL="0" marR="0" lvl="0" indent="-190500" algn="ctr" rtl="0">
              <a:lnSpc>
                <a:spcPct val="90000"/>
              </a:lnSpc>
              <a:spcBef>
                <a:spcPts val="0"/>
              </a:spcBef>
              <a:buClr>
                <a:schemeClr val="dk1"/>
              </a:buClr>
              <a:buSzPts val="3000"/>
              <a:buFont typeface="Calibri"/>
              <a:buNone/>
            </a:pPr>
            <a:endParaRPr sz="3000" dirty="0">
              <a:solidFill>
                <a:srgbClr val="FFFFFF"/>
              </a:solidFill>
              <a:latin typeface="Calibri"/>
              <a:ea typeface="Calibri"/>
              <a:cs typeface="Calibri"/>
              <a:sym typeface="Calibri"/>
            </a:endParaRPr>
          </a:p>
        </p:txBody>
      </p:sp>
      <p:pic>
        <p:nvPicPr>
          <p:cNvPr id="758" name="Shape 75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124141" y="4091907"/>
            <a:ext cx="3054149" cy="1908843"/>
          </a:xfrm>
          <a:prstGeom prst="rect">
            <a:avLst/>
          </a:prstGeom>
          <a:noFill/>
          <a:ln>
            <a:noFill/>
          </a:ln>
        </p:spPr>
      </p:pic>
      <p:pic>
        <p:nvPicPr>
          <p:cNvPr id="759" name="Shape 75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375422" y="1241807"/>
            <a:ext cx="2464595" cy="62132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Shape 765"/>
          <p:cNvSpPr txBox="1"/>
          <p:nvPr/>
        </p:nvSpPr>
        <p:spPr>
          <a:xfrm>
            <a:off x="4211960" y="857250"/>
            <a:ext cx="4847034" cy="5143500"/>
          </a:xfrm>
          <a:prstGeom prst="rect">
            <a:avLst/>
          </a:prstGeom>
          <a:solidFill>
            <a:srgbClr val="002060"/>
          </a:solidFill>
          <a:ln>
            <a:noFill/>
          </a:ln>
        </p:spPr>
        <p:txBody>
          <a:bodyPr wrap="square" lIns="68575" tIns="34275" rIns="68575" bIns="34275" anchor="b" anchorCtr="0">
            <a:noAutofit/>
          </a:bodyPr>
          <a:lstStyle/>
          <a:p>
            <a:pPr marL="0" marR="0" lvl="0" indent="-161925" algn="ctr" rtl="0">
              <a:lnSpc>
                <a:spcPct val="70000"/>
              </a:lnSpc>
              <a:spcBef>
                <a:spcPts val="0"/>
              </a:spcBef>
              <a:spcAft>
                <a:spcPts val="0"/>
              </a:spcAft>
              <a:buClr>
                <a:srgbClr val="FFFFFF"/>
              </a:buClr>
              <a:buSzPts val="2550"/>
              <a:buFont typeface="Calibri"/>
              <a:buNone/>
            </a:pPr>
            <a:r>
              <a:rPr lang="lv-LV" sz="2550" dirty="0" smtClean="0">
                <a:solidFill>
                  <a:srgbClr val="FFFFFF"/>
                </a:solidFill>
                <a:latin typeface="Calibri"/>
                <a:ea typeface="Calibri"/>
                <a:cs typeface="Calibri"/>
                <a:sym typeface="Calibri"/>
              </a:rPr>
              <a:t>Corrections to pictures that didn’t turn out right - </a:t>
            </a:r>
            <a:r>
              <a:rPr lang="lv-LV" sz="2550" dirty="0">
                <a:solidFill>
                  <a:srgbClr val="FFFFFF"/>
                </a:solidFill>
                <a:latin typeface="Calibri"/>
                <a:ea typeface="Calibri"/>
                <a:cs typeface="Calibri"/>
                <a:sym typeface="Calibri"/>
              </a:rPr>
              <a:t>dark / light. </a:t>
            </a:r>
            <a:endParaRPr lang="lv-LV" sz="2550" dirty="0" smtClean="0">
              <a:solidFill>
                <a:srgbClr val="FFFFFF"/>
              </a:solidFill>
              <a:latin typeface="Calibri"/>
              <a:ea typeface="Calibri"/>
              <a:cs typeface="Calibri"/>
              <a:sym typeface="Calibri"/>
            </a:endParaRPr>
          </a:p>
          <a:p>
            <a:pPr marL="0" marR="0" lvl="0" indent="-161925" algn="ctr" rtl="0">
              <a:lnSpc>
                <a:spcPct val="70000"/>
              </a:lnSpc>
              <a:spcBef>
                <a:spcPts val="0"/>
              </a:spcBef>
              <a:spcAft>
                <a:spcPts val="0"/>
              </a:spcAft>
              <a:buClr>
                <a:srgbClr val="FFFFFF"/>
              </a:buClr>
              <a:buSzPts val="2550"/>
              <a:buFont typeface="Calibri"/>
              <a:buNone/>
            </a:pPr>
            <a:endParaRPr sz="2550" dirty="0">
              <a:solidFill>
                <a:srgbClr val="FFFFFF"/>
              </a:solidFill>
              <a:latin typeface="Calibri"/>
              <a:ea typeface="Calibri"/>
              <a:cs typeface="Calibri"/>
              <a:sym typeface="Calibri"/>
            </a:endParaRPr>
          </a:p>
          <a:p>
            <a:pPr marL="0" marR="0" lvl="0" indent="-161925" algn="ctr" rtl="0">
              <a:lnSpc>
                <a:spcPct val="70000"/>
              </a:lnSpc>
              <a:spcBef>
                <a:spcPts val="0"/>
              </a:spcBef>
              <a:spcAft>
                <a:spcPts val="0"/>
              </a:spcAft>
              <a:buClr>
                <a:srgbClr val="FFFFFF"/>
              </a:buClr>
              <a:buSzPts val="2550"/>
              <a:buFont typeface="Calibri"/>
              <a:buNone/>
            </a:pPr>
            <a:r>
              <a:rPr lang="lv-LV" sz="2550" dirty="0">
                <a:solidFill>
                  <a:srgbClr val="FFFFFF"/>
                </a:solidFill>
                <a:latin typeface="Calibri"/>
                <a:ea typeface="Calibri"/>
                <a:cs typeface="Calibri"/>
                <a:sym typeface="Calibri"/>
              </a:rPr>
              <a:t>JPG, RAW, PING TIFF, DNG files processing.</a:t>
            </a:r>
          </a:p>
          <a:p>
            <a:pPr marL="0" marR="0" lvl="0" indent="-161925" algn="ctr" rtl="0">
              <a:lnSpc>
                <a:spcPct val="70000"/>
              </a:lnSpc>
              <a:spcBef>
                <a:spcPts val="0"/>
              </a:spcBef>
              <a:spcAft>
                <a:spcPts val="0"/>
              </a:spcAft>
              <a:buClr>
                <a:schemeClr val="dk1"/>
              </a:buClr>
              <a:buSzPts val="2550"/>
              <a:buFont typeface="Calibri"/>
              <a:buNone/>
            </a:pPr>
            <a:endParaRPr sz="2550" dirty="0">
              <a:solidFill>
                <a:srgbClr val="FFFFFF"/>
              </a:solidFill>
              <a:latin typeface="Calibri"/>
              <a:ea typeface="Calibri"/>
              <a:cs typeface="Calibri"/>
              <a:sym typeface="Calibri"/>
            </a:endParaRPr>
          </a:p>
          <a:p>
            <a:pPr marL="0" marR="0" lvl="0" indent="-161925" algn="ctr" rtl="0">
              <a:lnSpc>
                <a:spcPct val="70000"/>
              </a:lnSpc>
              <a:spcBef>
                <a:spcPts val="0"/>
              </a:spcBef>
              <a:spcAft>
                <a:spcPts val="0"/>
              </a:spcAft>
              <a:buClr>
                <a:srgbClr val="FFFFFF"/>
              </a:buClr>
              <a:buSzPts val="2550"/>
              <a:buFont typeface="Calibri"/>
              <a:buNone/>
            </a:pPr>
            <a:r>
              <a:rPr lang="lv-LV" sz="2550" dirty="0">
                <a:solidFill>
                  <a:srgbClr val="FFFFFF"/>
                </a:solidFill>
                <a:latin typeface="Calibri"/>
                <a:ea typeface="Calibri"/>
                <a:cs typeface="Calibri"/>
                <a:sym typeface="Calibri"/>
              </a:rPr>
              <a:t>Correcting old photo paper photos - </a:t>
            </a:r>
            <a:r>
              <a:rPr lang="lv-LV" sz="2550" dirty="0" smtClean="0">
                <a:solidFill>
                  <a:srgbClr val="FFFFFF"/>
                </a:solidFill>
                <a:latin typeface="Calibri"/>
                <a:ea typeface="Calibri"/>
                <a:cs typeface="Calibri"/>
                <a:sym typeface="Calibri"/>
              </a:rPr>
              <a:t>digitizing.</a:t>
            </a:r>
            <a:endParaRPr lang="lv-LV" sz="2550" dirty="0">
              <a:solidFill>
                <a:srgbClr val="FFFFFF"/>
              </a:solidFill>
              <a:latin typeface="Calibri"/>
              <a:ea typeface="Calibri"/>
              <a:cs typeface="Calibri"/>
              <a:sym typeface="Calibri"/>
            </a:endParaRPr>
          </a:p>
          <a:p>
            <a:pPr marL="0" marR="0" lvl="0" indent="-161925" algn="ctr" rtl="0">
              <a:lnSpc>
                <a:spcPct val="70000"/>
              </a:lnSpc>
              <a:spcBef>
                <a:spcPts val="0"/>
              </a:spcBef>
              <a:spcAft>
                <a:spcPts val="0"/>
              </a:spcAft>
              <a:buClr>
                <a:schemeClr val="dk1"/>
              </a:buClr>
              <a:buSzPts val="2550"/>
              <a:buFont typeface="Calibri"/>
              <a:buNone/>
            </a:pPr>
            <a:endParaRPr sz="2550" dirty="0">
              <a:solidFill>
                <a:srgbClr val="FFFFFF"/>
              </a:solidFill>
              <a:latin typeface="Calibri"/>
              <a:ea typeface="Calibri"/>
              <a:cs typeface="Calibri"/>
              <a:sym typeface="Calibri"/>
            </a:endParaRPr>
          </a:p>
          <a:p>
            <a:pPr marL="0" marR="0" lvl="0" indent="-161925" algn="ctr" rtl="0">
              <a:lnSpc>
                <a:spcPct val="70000"/>
              </a:lnSpc>
              <a:spcBef>
                <a:spcPts val="0"/>
              </a:spcBef>
              <a:spcAft>
                <a:spcPts val="0"/>
              </a:spcAft>
              <a:buClr>
                <a:srgbClr val="FFFFFF"/>
              </a:buClr>
              <a:buSzPts val="2550"/>
              <a:buFont typeface="Calibri"/>
              <a:buNone/>
            </a:pPr>
            <a:r>
              <a:rPr lang="lv-LV" sz="2550" dirty="0">
                <a:solidFill>
                  <a:srgbClr val="FFFFFF"/>
                </a:solidFill>
                <a:latin typeface="Calibri"/>
                <a:ea typeface="Calibri"/>
                <a:cs typeface="Calibri"/>
                <a:sym typeface="Calibri"/>
              </a:rPr>
              <a:t>Working on various photo programs.</a:t>
            </a:r>
          </a:p>
          <a:p>
            <a:pPr marL="0" marR="0" lvl="0" indent="-161925" algn="ctr" rtl="0">
              <a:lnSpc>
                <a:spcPct val="70000"/>
              </a:lnSpc>
              <a:spcBef>
                <a:spcPts val="0"/>
              </a:spcBef>
              <a:buClr>
                <a:schemeClr val="dk1"/>
              </a:buClr>
              <a:buSzPts val="2550"/>
              <a:buFont typeface="Calibri"/>
              <a:buNone/>
            </a:pPr>
            <a:endParaRPr sz="2550" dirty="0">
              <a:solidFill>
                <a:srgbClr val="FFFFFF"/>
              </a:solidFill>
              <a:latin typeface="Calibri"/>
              <a:ea typeface="Calibri"/>
              <a:cs typeface="Calibri"/>
              <a:sym typeface="Calibri"/>
            </a:endParaRPr>
          </a:p>
        </p:txBody>
      </p:sp>
      <p:pic>
        <p:nvPicPr>
          <p:cNvPr id="766" name="Shape 7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75647" y="995348"/>
            <a:ext cx="2464595" cy="621323"/>
          </a:xfrm>
          <a:prstGeom prst="rect">
            <a:avLst/>
          </a:prstGeom>
          <a:noFill/>
          <a:ln>
            <a:noFill/>
          </a:ln>
        </p:spPr>
      </p:pic>
      <p:pic>
        <p:nvPicPr>
          <p:cNvPr id="767" name="Shape 7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57250"/>
            <a:ext cx="4065240" cy="514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Shape 772" descr="small_vertical_gradient.png"/>
          <p:cNvPicPr preferRelativeResize="0"/>
          <p:nvPr/>
        </p:nvPicPr>
        <p:blipFill rotWithShape="1">
          <a:blip r:embed="rId3">
            <a:alphaModFix/>
          </a:blip>
          <a:srcRect/>
          <a:stretch/>
        </p:blipFill>
        <p:spPr>
          <a:xfrm>
            <a:off x="1088259" y="0"/>
            <a:ext cx="6967489" cy="6858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Shape 777" descr="banner_ENG.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062635"/>
            <a:ext cx="9144000" cy="473273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Shape 614" descr="CCCL_new.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1946672"/>
          </a:xfrm>
          <a:prstGeom prst="rect">
            <a:avLst/>
          </a:prstGeom>
          <a:noFill/>
          <a:ln>
            <a:noFill/>
          </a:ln>
        </p:spPr>
      </p:pic>
      <p:sp>
        <p:nvSpPr>
          <p:cNvPr id="615" name="Shape 615"/>
          <p:cNvSpPr/>
          <p:nvPr/>
        </p:nvSpPr>
        <p:spPr>
          <a:xfrm>
            <a:off x="1156984" y="2120637"/>
            <a:ext cx="7043640" cy="4370428"/>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4400" b="1" dirty="0" smtClean="0">
                <a:solidFill>
                  <a:srgbClr val="FF0000"/>
                </a:solidFill>
                <a:latin typeface="Calibri"/>
                <a:ea typeface="Calibri"/>
                <a:cs typeface="Calibri"/>
                <a:sym typeface="Calibri"/>
              </a:rPr>
              <a:t>Groups</a:t>
            </a:r>
            <a:endParaRPr lang="lv-LV" sz="4400" b="1" dirty="0">
              <a:solidFill>
                <a:srgbClr val="FF0000"/>
              </a:solidFill>
              <a:latin typeface="Calibri"/>
              <a:ea typeface="Calibri"/>
              <a:cs typeface="Calibri"/>
              <a:sym typeface="Calibri"/>
            </a:endParaRPr>
          </a:p>
          <a:p>
            <a:pPr marL="0" marR="0" lvl="0" indent="0" algn="ctr" rtl="0">
              <a:spcBef>
                <a:spcPts val="0"/>
              </a:spcBef>
              <a:buNone/>
            </a:pPr>
            <a:endParaRPr sz="1800" b="1" dirty="0">
              <a:solidFill>
                <a:schemeClr val="dk1"/>
              </a:solidFill>
              <a:latin typeface="Calibri"/>
              <a:ea typeface="Calibri"/>
              <a:cs typeface="Calibri"/>
              <a:sym typeface="Calibri"/>
            </a:endParaRPr>
          </a:p>
          <a:p>
            <a:pPr lvl="0" algn="ctr"/>
            <a:r>
              <a:rPr lang="en-US" sz="2800" b="1" dirty="0">
                <a:solidFill>
                  <a:schemeClr val="dk1"/>
                </a:solidFill>
                <a:latin typeface="Calibri"/>
                <a:ea typeface="Calibri"/>
                <a:cs typeface="Calibri"/>
                <a:sym typeface="Calibri"/>
              </a:rPr>
              <a:t>Business </a:t>
            </a:r>
            <a:r>
              <a:rPr lang="en-US" sz="2800" b="1" dirty="0" smtClean="0">
                <a:solidFill>
                  <a:schemeClr val="dk1"/>
                </a:solidFill>
                <a:latin typeface="Calibri"/>
                <a:ea typeface="Calibri"/>
                <a:cs typeface="Calibri"/>
                <a:sym typeface="Calibri"/>
              </a:rPr>
              <a:t>Support</a:t>
            </a:r>
          </a:p>
          <a:p>
            <a:pPr lvl="0" algn="ctr"/>
            <a:r>
              <a:rPr lang="en-US" sz="2800" b="1" dirty="0">
                <a:solidFill>
                  <a:schemeClr val="dk1"/>
                </a:solidFill>
                <a:latin typeface="Calibri"/>
                <a:ea typeface="Calibri"/>
                <a:cs typeface="Calibri"/>
                <a:sym typeface="Calibri"/>
              </a:rPr>
              <a:t>Construction Related </a:t>
            </a:r>
            <a:r>
              <a:rPr lang="en-US" sz="2800" b="1" dirty="0" smtClean="0">
                <a:solidFill>
                  <a:schemeClr val="dk1"/>
                </a:solidFill>
                <a:latin typeface="Calibri"/>
                <a:ea typeface="Calibri"/>
                <a:cs typeface="Calibri"/>
                <a:sym typeface="Calibri"/>
              </a:rPr>
              <a:t>Services</a:t>
            </a:r>
          </a:p>
          <a:p>
            <a:pPr lvl="0" algn="ctr"/>
            <a:r>
              <a:rPr lang="en-US" sz="2800" b="1" dirty="0" smtClean="0">
                <a:solidFill>
                  <a:schemeClr val="dk1"/>
                </a:solidFill>
                <a:latin typeface="Calibri"/>
                <a:ea typeface="Calibri"/>
                <a:cs typeface="Calibri"/>
                <a:sym typeface="Calibri"/>
              </a:rPr>
              <a:t>Consultants</a:t>
            </a:r>
          </a:p>
          <a:p>
            <a:pPr lvl="0" algn="ctr"/>
            <a:r>
              <a:rPr lang="en-US" sz="2800" b="1" dirty="0">
                <a:solidFill>
                  <a:schemeClr val="dk1"/>
                </a:solidFill>
                <a:latin typeface="Calibri"/>
                <a:ea typeface="Calibri"/>
                <a:cs typeface="Calibri"/>
                <a:sym typeface="Calibri"/>
              </a:rPr>
              <a:t>Development </a:t>
            </a:r>
            <a:r>
              <a:rPr lang="en-US" sz="2800" b="1" dirty="0" smtClean="0">
                <a:solidFill>
                  <a:schemeClr val="dk1"/>
                </a:solidFill>
                <a:latin typeface="Calibri"/>
                <a:ea typeface="Calibri"/>
                <a:cs typeface="Calibri"/>
                <a:sym typeface="Calibri"/>
              </a:rPr>
              <a:t>Projects</a:t>
            </a:r>
          </a:p>
          <a:p>
            <a:pPr lvl="0" algn="ctr"/>
            <a:r>
              <a:rPr lang="en-US" sz="2800" b="1" dirty="0" smtClean="0">
                <a:solidFill>
                  <a:schemeClr val="dk1"/>
                </a:solidFill>
                <a:latin typeface="Calibri"/>
                <a:ea typeface="Calibri"/>
                <a:cs typeface="Calibri"/>
                <a:sym typeface="Calibri"/>
              </a:rPr>
              <a:t>Export</a:t>
            </a:r>
          </a:p>
          <a:p>
            <a:pPr lvl="0" algn="ctr"/>
            <a:r>
              <a:rPr lang="en-US" sz="2800" b="1" dirty="0">
                <a:solidFill>
                  <a:schemeClr val="dk1"/>
                </a:solidFill>
                <a:latin typeface="Calibri"/>
                <a:ea typeface="Calibri"/>
                <a:cs typeface="Calibri"/>
                <a:sym typeface="Calibri"/>
              </a:rPr>
              <a:t>Healthcare / Medical Services / Medical </a:t>
            </a:r>
            <a:r>
              <a:rPr lang="en-US" sz="2800" b="1" dirty="0" smtClean="0">
                <a:solidFill>
                  <a:schemeClr val="dk1"/>
                </a:solidFill>
                <a:latin typeface="Calibri"/>
                <a:ea typeface="Calibri"/>
                <a:cs typeface="Calibri"/>
                <a:sym typeface="Calibri"/>
              </a:rPr>
              <a:t>Tourism</a:t>
            </a:r>
          </a:p>
          <a:p>
            <a:pPr lvl="0" algn="ctr"/>
            <a:r>
              <a:rPr lang="en-US" sz="2800" b="1" dirty="0">
                <a:solidFill>
                  <a:schemeClr val="dk1"/>
                </a:solidFill>
                <a:latin typeface="Calibri"/>
                <a:ea typeface="Calibri"/>
                <a:cs typeface="Calibri"/>
                <a:sym typeface="Calibri"/>
              </a:rPr>
              <a:t>Information </a:t>
            </a:r>
            <a:r>
              <a:rPr lang="en-US" sz="2800" b="1" dirty="0" smtClean="0">
                <a:solidFill>
                  <a:schemeClr val="dk1"/>
                </a:solidFill>
                <a:latin typeface="Calibri"/>
                <a:ea typeface="Calibri"/>
                <a:cs typeface="Calibri"/>
                <a:sym typeface="Calibri"/>
              </a:rPr>
              <a:t>Technology</a:t>
            </a:r>
            <a:endParaRPr lang="en-US" sz="2800" b="1" dirty="0">
              <a:solidFill>
                <a:schemeClr val="dk1"/>
              </a:solidFill>
              <a:latin typeface="Calibri"/>
              <a:ea typeface="Calibri"/>
              <a:cs typeface="Calibri"/>
              <a:sym typeface="Calibri"/>
            </a:endParaRPr>
          </a:p>
          <a:p>
            <a:pPr lvl="0" algn="ctr"/>
            <a:r>
              <a:rPr lang="en-US" b="1" dirty="0">
                <a:solidFill>
                  <a:schemeClr val="dk1"/>
                </a:solidFill>
                <a:latin typeface="Calibri"/>
                <a:ea typeface="Calibri"/>
                <a:cs typeface="Calibri"/>
                <a:sym typeface="Calibri"/>
              </a:rPr>
              <a:t> </a:t>
            </a:r>
            <a:endParaRPr lang="en-US" sz="3600" b="1" dirty="0" smtClean="0">
              <a:solidFill>
                <a:schemeClr val="dk1"/>
              </a:solidFill>
              <a:latin typeface="Calibri"/>
              <a:ea typeface="Calibri"/>
              <a:cs typeface="Calibri"/>
              <a:sym typeface="Calibri"/>
            </a:endParaRPr>
          </a:p>
          <a:p>
            <a:pPr lvl="0" algn="ctr"/>
            <a:endParaRPr sz="1800" b="1" dirty="0">
              <a:solidFill>
                <a:schemeClr val="dk1"/>
              </a:solidFill>
              <a:latin typeface="Calibri"/>
              <a:ea typeface="Calibri"/>
              <a:cs typeface="Calibri"/>
              <a:sym typeface="Calibri"/>
            </a:endParaRPr>
          </a:p>
          <a:p>
            <a:pPr marL="0" marR="0" lvl="0" indent="0" algn="l" rtl="0">
              <a:spcBef>
                <a:spcPts val="0"/>
              </a:spcBef>
              <a:buNone/>
            </a:pPr>
            <a:endParaRPr sz="1800" b="1"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7177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Shape 78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916832"/>
            <a:ext cx="9144000" cy="2161463"/>
          </a:xfrm>
          <a:prstGeom prst="rect">
            <a:avLst/>
          </a:prstGeom>
          <a:noFill/>
          <a:ln>
            <a:noFill/>
          </a:ln>
        </p:spPr>
      </p:pic>
      <p:pic>
        <p:nvPicPr>
          <p:cNvPr id="783" name="Shape 783" descr="logo"/>
          <p:cNvPicPr preferRelativeResize="0"/>
          <p:nvPr/>
        </p:nvPicPr>
        <p:blipFill rotWithShape="1">
          <a:blip r:embed="rId4">
            <a:alphaModFix/>
          </a:blip>
          <a:srcRect/>
          <a:stretch/>
        </p:blipFill>
        <p:spPr>
          <a:xfrm>
            <a:off x="3059832" y="476672"/>
            <a:ext cx="3267075" cy="1038225"/>
          </a:xfrm>
          <a:prstGeom prst="rect">
            <a:avLst/>
          </a:prstGeom>
          <a:noFill/>
          <a:ln>
            <a:noFill/>
          </a:ln>
        </p:spPr>
      </p:pic>
      <p:sp>
        <p:nvSpPr>
          <p:cNvPr id="784" name="Shape 784"/>
          <p:cNvSpPr txBox="1"/>
          <p:nvPr/>
        </p:nvSpPr>
        <p:spPr>
          <a:xfrm>
            <a:off x="1272989" y="4725144"/>
            <a:ext cx="6840760" cy="1815882"/>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2800" i="1">
                <a:solidFill>
                  <a:schemeClr val="dk1"/>
                </a:solidFill>
                <a:latin typeface="Calibri"/>
                <a:ea typeface="Calibri"/>
                <a:cs typeface="Calibri"/>
                <a:sym typeface="Calibri"/>
              </a:rPr>
              <a:t>Norden cosmetics was established in 2012.</a:t>
            </a:r>
          </a:p>
          <a:p>
            <a:pPr marL="0" marR="0" lvl="0" indent="0" algn="ctr" rtl="0">
              <a:spcBef>
                <a:spcPts val="0"/>
              </a:spcBef>
              <a:buNone/>
            </a:pPr>
            <a:r>
              <a:rPr lang="lv-LV" sz="2800" i="1">
                <a:solidFill>
                  <a:schemeClr val="dk1"/>
                </a:solidFill>
                <a:latin typeface="Calibri"/>
                <a:ea typeface="Calibri"/>
                <a:cs typeface="Calibri"/>
                <a:sym typeface="Calibri"/>
              </a:rPr>
              <a:t>Owners - Inese and Andris Priekuļi.</a:t>
            </a:r>
          </a:p>
          <a:p>
            <a:pPr marL="0" marR="0" lvl="0" indent="0" algn="ctr" rtl="0">
              <a:spcBef>
                <a:spcPts val="0"/>
              </a:spcBef>
              <a:buNone/>
            </a:pPr>
            <a:endParaRPr sz="2800" i="1">
              <a:solidFill>
                <a:schemeClr val="dk1"/>
              </a:solidFill>
              <a:latin typeface="Calibri"/>
              <a:ea typeface="Calibri"/>
              <a:cs typeface="Calibri"/>
              <a:sym typeface="Calibri"/>
            </a:endParaRPr>
          </a:p>
          <a:p>
            <a:pPr marL="0" marR="0" lvl="0" indent="0" algn="ctr" rtl="0">
              <a:spcBef>
                <a:spcPts val="0"/>
              </a:spcBef>
              <a:buNone/>
            </a:pPr>
            <a:endParaRPr sz="2800">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Shape 789" descr="logo"/>
          <p:cNvPicPr preferRelativeResize="0"/>
          <p:nvPr/>
        </p:nvPicPr>
        <p:blipFill rotWithShape="1">
          <a:blip r:embed="rId3">
            <a:alphaModFix/>
          </a:blip>
          <a:srcRect/>
          <a:stretch/>
        </p:blipFill>
        <p:spPr>
          <a:xfrm>
            <a:off x="2938462" y="260648"/>
            <a:ext cx="3267075" cy="1038225"/>
          </a:xfrm>
          <a:prstGeom prst="rect">
            <a:avLst/>
          </a:prstGeom>
          <a:noFill/>
          <a:ln>
            <a:noFill/>
          </a:ln>
        </p:spPr>
      </p:pic>
      <p:sp>
        <p:nvSpPr>
          <p:cNvPr id="790" name="Shape 790"/>
          <p:cNvSpPr txBox="1"/>
          <p:nvPr/>
        </p:nvSpPr>
        <p:spPr>
          <a:xfrm>
            <a:off x="125760" y="4611231"/>
            <a:ext cx="8892480" cy="2246769"/>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2800" i="1">
                <a:solidFill>
                  <a:schemeClr val="dk1"/>
                </a:solidFill>
                <a:latin typeface="Calibri"/>
                <a:ea typeface="Calibri"/>
                <a:cs typeface="Calibri"/>
                <a:sym typeface="Calibri"/>
              </a:rPr>
              <a:t>Norden cosmetics products are used in SPA centres, by body treatment professionals as well as physiotherapists.</a:t>
            </a:r>
          </a:p>
          <a:p>
            <a:pPr marL="0" marR="0" lvl="0" indent="0" algn="ctr" rtl="0">
              <a:spcBef>
                <a:spcPts val="0"/>
              </a:spcBef>
              <a:buNone/>
            </a:pPr>
            <a:r>
              <a:rPr lang="lv-LV" sz="2800" i="1">
                <a:solidFill>
                  <a:schemeClr val="dk1"/>
                </a:solidFill>
                <a:latin typeface="Calibri"/>
                <a:ea typeface="Calibri"/>
                <a:cs typeface="Calibri"/>
                <a:sym typeface="Calibri"/>
              </a:rPr>
              <a:t>Sugar waxing products can be used both by professionals and at home.</a:t>
            </a:r>
          </a:p>
          <a:p>
            <a:pPr marL="0" marR="0" lvl="0" indent="0" algn="ctr" rtl="0">
              <a:spcBef>
                <a:spcPts val="0"/>
              </a:spcBef>
              <a:buNone/>
            </a:pPr>
            <a:endParaRPr sz="2800">
              <a:solidFill>
                <a:schemeClr val="dk1"/>
              </a:solidFill>
              <a:latin typeface="Calibri"/>
              <a:ea typeface="Calibri"/>
              <a:cs typeface="Calibri"/>
              <a:sym typeface="Calibri"/>
            </a:endParaRPr>
          </a:p>
        </p:txBody>
      </p:sp>
      <p:pic>
        <p:nvPicPr>
          <p:cNvPr id="791" name="Shape 79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1459600"/>
            <a:ext cx="9144000" cy="3007087"/>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Shape 796"/>
          <p:cNvPicPr preferRelativeResize="0"/>
          <p:nvPr/>
        </p:nvPicPr>
        <p:blipFill rotWithShape="1">
          <a:blip r:embed="rId3">
            <a:alphaModFix/>
          </a:blip>
          <a:srcRect/>
          <a:stretch/>
        </p:blipFill>
        <p:spPr>
          <a:xfrm>
            <a:off x="-1571668" y="642919"/>
            <a:ext cx="5040000" cy="5911459"/>
          </a:xfrm>
          <a:prstGeom prst="rect">
            <a:avLst/>
          </a:prstGeom>
          <a:noFill/>
          <a:ln>
            <a:noFill/>
          </a:ln>
        </p:spPr>
      </p:pic>
      <p:sp>
        <p:nvSpPr>
          <p:cNvPr id="797" name="Shape 797"/>
          <p:cNvSpPr/>
          <p:nvPr/>
        </p:nvSpPr>
        <p:spPr>
          <a:xfrm>
            <a:off x="2857488" y="642918"/>
            <a:ext cx="6286544" cy="5643602"/>
          </a:xfrm>
          <a:prstGeom prst="rect">
            <a:avLst/>
          </a:prstGeom>
          <a:solidFill>
            <a:srgbClr val="422100"/>
          </a:solidFill>
          <a:ln>
            <a:noFill/>
          </a:ln>
        </p:spPr>
        <p:txBody>
          <a:bodyPr wrap="square" lIns="91425" tIns="45700" rIns="91425" bIns="45700" anchor="ctr" anchorCtr="0">
            <a:noAutofit/>
          </a:bodyPr>
          <a:lstStyle/>
          <a:p>
            <a:pPr marL="0" marR="0" lvl="0" indent="0" algn="ctr" rtl="0">
              <a:spcBef>
                <a:spcPts val="0"/>
              </a:spcBef>
              <a:buNone/>
            </a:pPr>
            <a:endParaRPr sz="2000">
              <a:solidFill>
                <a:srgbClr val="FFFFFF"/>
              </a:solidFill>
              <a:latin typeface="Calibri"/>
              <a:ea typeface="Calibri"/>
              <a:cs typeface="Calibri"/>
              <a:sym typeface="Calibri"/>
            </a:endParaRPr>
          </a:p>
          <a:p>
            <a:pPr marL="0" marR="0" lvl="0" indent="0" algn="ctr" rtl="0">
              <a:spcBef>
                <a:spcPts val="0"/>
              </a:spcBef>
              <a:buNone/>
            </a:pPr>
            <a:endParaRPr sz="2800">
              <a:solidFill>
                <a:srgbClr val="FFFFFF"/>
              </a:solidFill>
              <a:latin typeface="Calibri"/>
              <a:ea typeface="Calibri"/>
              <a:cs typeface="Calibri"/>
              <a:sym typeface="Calibri"/>
            </a:endParaRPr>
          </a:p>
          <a:p>
            <a:pPr marL="0" marR="0" lvl="0" indent="0" algn="ctr" rtl="0">
              <a:spcBef>
                <a:spcPts val="0"/>
              </a:spcBef>
              <a:buNone/>
            </a:pPr>
            <a:r>
              <a:rPr lang="lv-LV" sz="4000" b="1">
                <a:solidFill>
                  <a:srgbClr val="FFFFFF"/>
                </a:solidFill>
                <a:latin typeface="Calibri"/>
                <a:ea typeface="Calibri"/>
                <a:cs typeface="Calibri"/>
                <a:sym typeface="Calibri"/>
              </a:rPr>
              <a:t>SIA SKRĪVERU SALDUMI </a:t>
            </a:r>
          </a:p>
          <a:p>
            <a:pPr marL="0" marR="0" lvl="0" indent="0" algn="ctr" rtl="0">
              <a:spcBef>
                <a:spcPts val="0"/>
              </a:spcBef>
              <a:buNone/>
            </a:pPr>
            <a:r>
              <a:rPr lang="lv-LV" sz="2800">
                <a:solidFill>
                  <a:srgbClr val="FFFFFF"/>
                </a:solidFill>
                <a:latin typeface="Calibri"/>
                <a:ea typeface="Calibri"/>
                <a:cs typeface="Calibri"/>
                <a:sym typeface="Calibri"/>
              </a:rPr>
              <a:t>ĢIMENES UZŅĒMUMS</a:t>
            </a:r>
          </a:p>
          <a:p>
            <a:pPr marL="0" marR="0" lvl="0" indent="0" algn="ctr" rtl="0">
              <a:spcBef>
                <a:spcPts val="0"/>
              </a:spcBef>
              <a:buNone/>
            </a:pPr>
            <a:r>
              <a:rPr lang="lv-LV" sz="2800">
                <a:solidFill>
                  <a:srgbClr val="FFFFFF"/>
                </a:solidFill>
                <a:latin typeface="Calibri"/>
                <a:ea typeface="Calibri"/>
                <a:cs typeface="Calibri"/>
                <a:sym typeface="Calibri"/>
              </a:rPr>
              <a:t>DIBINĀTS 2005. GADĀ SKRĪVEROS;</a:t>
            </a:r>
          </a:p>
          <a:p>
            <a:pPr marL="0" marR="0" lvl="0" indent="0" algn="ctr" rtl="0">
              <a:spcBef>
                <a:spcPts val="0"/>
              </a:spcBef>
              <a:buNone/>
            </a:pPr>
            <a:endParaRPr sz="2800">
              <a:solidFill>
                <a:srgbClr val="FFFFFF"/>
              </a:solidFill>
              <a:latin typeface="Calibri"/>
              <a:ea typeface="Calibri"/>
              <a:cs typeface="Calibri"/>
              <a:sym typeface="Calibri"/>
            </a:endParaRPr>
          </a:p>
          <a:p>
            <a:pPr marL="0" marR="0" lvl="0" indent="0" algn="ctr" rtl="0">
              <a:spcBef>
                <a:spcPts val="0"/>
              </a:spcBef>
              <a:buNone/>
            </a:pPr>
            <a:r>
              <a:rPr lang="lv-LV" sz="2800">
                <a:solidFill>
                  <a:srgbClr val="FFFFFF"/>
                </a:solidFill>
                <a:latin typeface="Calibri"/>
                <a:ea typeface="Calibri"/>
                <a:cs typeface="Calibri"/>
                <a:sym typeface="Calibri"/>
              </a:rPr>
              <a:t>RAŽOTNES:</a:t>
            </a:r>
          </a:p>
          <a:p>
            <a:pPr marL="0" marR="0" lvl="0" indent="0" algn="ctr" rtl="0">
              <a:spcBef>
                <a:spcPts val="0"/>
              </a:spcBef>
              <a:buNone/>
            </a:pPr>
            <a:r>
              <a:rPr lang="lv-LV" sz="2800">
                <a:solidFill>
                  <a:srgbClr val="FFFFFF"/>
                </a:solidFill>
                <a:latin typeface="Calibri"/>
                <a:ea typeface="Calibri"/>
                <a:cs typeface="Calibri"/>
                <a:sym typeface="Calibri"/>
              </a:rPr>
              <a:t>PIENA KONFEKŠU “GOTIŅA”</a:t>
            </a:r>
          </a:p>
          <a:p>
            <a:pPr marL="0" marR="0" lvl="0" indent="0" algn="ctr" rtl="0">
              <a:spcBef>
                <a:spcPts val="0"/>
              </a:spcBef>
              <a:buNone/>
            </a:pPr>
            <a:r>
              <a:rPr lang="lv-LV" sz="2800" i="1">
                <a:solidFill>
                  <a:srgbClr val="FFFFFF"/>
                </a:solidFill>
                <a:latin typeface="Calibri"/>
                <a:ea typeface="Calibri"/>
                <a:cs typeface="Calibri"/>
                <a:sym typeface="Calibri"/>
              </a:rPr>
              <a:t> </a:t>
            </a:r>
            <a:r>
              <a:rPr lang="lv-LV" sz="2800">
                <a:solidFill>
                  <a:srgbClr val="FFFFFF"/>
                </a:solidFill>
                <a:latin typeface="Calibri"/>
                <a:ea typeface="Calibri"/>
                <a:cs typeface="Calibri"/>
                <a:sym typeface="Calibri"/>
              </a:rPr>
              <a:t>RAŽOTNE LIZUMĀ;</a:t>
            </a:r>
          </a:p>
          <a:p>
            <a:pPr marL="0" marR="0" lvl="0" indent="0" algn="ctr" rtl="0">
              <a:spcBef>
                <a:spcPts val="0"/>
              </a:spcBef>
              <a:buNone/>
            </a:pPr>
            <a:r>
              <a:rPr lang="lv-LV" sz="2800">
                <a:solidFill>
                  <a:srgbClr val="FFFFFF"/>
                </a:solidFill>
                <a:latin typeface="Calibri"/>
                <a:ea typeface="Calibri"/>
                <a:cs typeface="Calibri"/>
                <a:sym typeface="Calibri"/>
              </a:rPr>
              <a:t>SALDUMU RAŽOTNE SKRĪVEROS;</a:t>
            </a:r>
          </a:p>
          <a:p>
            <a:pPr marL="0" marR="0" lvl="0" indent="0" algn="ctr" rtl="0">
              <a:spcBef>
                <a:spcPts val="0"/>
              </a:spcBef>
              <a:buNone/>
            </a:pPr>
            <a:r>
              <a:rPr lang="lv-LV" sz="2800">
                <a:solidFill>
                  <a:srgbClr val="FFFFFF"/>
                </a:solidFill>
                <a:latin typeface="Calibri"/>
                <a:ea typeface="Calibri"/>
                <a:cs typeface="Calibri"/>
                <a:sym typeface="Calibri"/>
              </a:rPr>
              <a:t> </a:t>
            </a:r>
          </a:p>
        </p:txBody>
      </p:sp>
      <p:pic>
        <p:nvPicPr>
          <p:cNvPr id="798" name="Shape 798" descr="C:\Users\Agnese\Desktop\00_NEW dizains\00_NEW logo\logo_skriveru_balts-01.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00695" y="923050"/>
            <a:ext cx="979145" cy="720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Shape 803"/>
          <p:cNvPicPr preferRelativeResize="0"/>
          <p:nvPr/>
        </p:nvPicPr>
        <p:blipFill rotWithShape="1">
          <a:blip r:embed="rId3">
            <a:alphaModFix/>
          </a:blip>
          <a:srcRect/>
          <a:stretch/>
        </p:blipFill>
        <p:spPr>
          <a:xfrm>
            <a:off x="-32" y="857232"/>
            <a:ext cx="6215074" cy="5143518"/>
          </a:xfrm>
          <a:prstGeom prst="rect">
            <a:avLst/>
          </a:prstGeom>
          <a:noFill/>
          <a:ln>
            <a:noFill/>
          </a:ln>
        </p:spPr>
      </p:pic>
      <p:sp>
        <p:nvSpPr>
          <p:cNvPr id="804" name="Shape 804"/>
          <p:cNvSpPr/>
          <p:nvPr/>
        </p:nvSpPr>
        <p:spPr>
          <a:xfrm>
            <a:off x="3643306" y="857250"/>
            <a:ext cx="5500726" cy="5143500"/>
          </a:xfrm>
          <a:prstGeom prst="rect">
            <a:avLst/>
          </a:prstGeom>
          <a:solidFill>
            <a:srgbClr val="422100"/>
          </a:solidFill>
          <a:ln>
            <a:noFill/>
          </a:ln>
        </p:spPr>
        <p:txBody>
          <a:bodyPr wrap="square" lIns="91425" tIns="45700" rIns="91425" bIns="45700" anchor="ctr" anchorCtr="0">
            <a:noAutofit/>
          </a:bodyPr>
          <a:lstStyle/>
          <a:p>
            <a:pPr marL="0" marR="0" lvl="0" indent="0" algn="ctr" rtl="0">
              <a:lnSpc>
                <a:spcPct val="90000"/>
              </a:lnSpc>
              <a:spcBef>
                <a:spcPts val="0"/>
              </a:spcBef>
              <a:buNone/>
            </a:pPr>
            <a:endParaRPr sz="3600">
              <a:solidFill>
                <a:srgbClr val="FFFFFF"/>
              </a:solidFill>
              <a:latin typeface="Calibri"/>
              <a:ea typeface="Calibri"/>
              <a:cs typeface="Calibri"/>
              <a:sym typeface="Calibri"/>
            </a:endParaRPr>
          </a:p>
          <a:p>
            <a:pPr marL="0" marR="0" lvl="0" indent="0" algn="ctr" rtl="0">
              <a:lnSpc>
                <a:spcPct val="90000"/>
              </a:lnSpc>
              <a:spcBef>
                <a:spcPts val="0"/>
              </a:spcBef>
              <a:buNone/>
            </a:pPr>
            <a:endParaRPr sz="3600">
              <a:solidFill>
                <a:srgbClr val="FFFFFF"/>
              </a:solidFill>
              <a:latin typeface="Calibri"/>
              <a:ea typeface="Calibri"/>
              <a:cs typeface="Calibri"/>
              <a:sym typeface="Calibri"/>
            </a:endParaRPr>
          </a:p>
          <a:p>
            <a:pPr marL="0" marR="0" lvl="0" indent="0" algn="ctr" rtl="0">
              <a:lnSpc>
                <a:spcPct val="90000"/>
              </a:lnSpc>
              <a:spcBef>
                <a:spcPts val="0"/>
              </a:spcBef>
              <a:buNone/>
            </a:pPr>
            <a:r>
              <a:rPr lang="lv-LV" sz="4000">
                <a:solidFill>
                  <a:srgbClr val="FFFFFF"/>
                </a:solidFill>
                <a:latin typeface="Calibri"/>
                <a:ea typeface="Calibri"/>
                <a:cs typeface="Calibri"/>
                <a:sym typeface="Calibri"/>
              </a:rPr>
              <a:t>MISIJA</a:t>
            </a:r>
          </a:p>
          <a:p>
            <a:pPr marL="0" marR="0" lvl="0" indent="0" algn="ctr" rtl="0">
              <a:lnSpc>
                <a:spcPct val="90000"/>
              </a:lnSpc>
              <a:spcBef>
                <a:spcPts val="0"/>
              </a:spcBef>
              <a:buNone/>
            </a:pPr>
            <a:r>
              <a:rPr lang="lv-LV" sz="3200">
                <a:solidFill>
                  <a:srgbClr val="FFFFFF"/>
                </a:solidFill>
                <a:latin typeface="Calibri"/>
                <a:ea typeface="Calibri"/>
                <a:cs typeface="Calibri"/>
                <a:sym typeface="Calibri"/>
              </a:rPr>
              <a:t>APVIENOT VESELĪGO AR SALDO!</a:t>
            </a:r>
          </a:p>
          <a:p>
            <a:pPr marL="0" marR="0" lvl="0" indent="0" algn="ctr" rtl="0">
              <a:lnSpc>
                <a:spcPct val="90000"/>
              </a:lnSpc>
              <a:spcBef>
                <a:spcPts val="0"/>
              </a:spcBef>
              <a:buNone/>
            </a:pPr>
            <a:endParaRPr sz="4000">
              <a:solidFill>
                <a:srgbClr val="FFFFFF"/>
              </a:solidFill>
              <a:latin typeface="Calibri"/>
              <a:ea typeface="Calibri"/>
              <a:cs typeface="Calibri"/>
              <a:sym typeface="Calibri"/>
            </a:endParaRPr>
          </a:p>
          <a:p>
            <a:pPr marL="0" marR="0" lvl="0" indent="0" algn="ctr" rtl="0">
              <a:lnSpc>
                <a:spcPct val="90000"/>
              </a:lnSpc>
              <a:spcBef>
                <a:spcPts val="0"/>
              </a:spcBef>
              <a:buNone/>
            </a:pPr>
            <a:r>
              <a:rPr lang="lv-LV" sz="4000">
                <a:solidFill>
                  <a:srgbClr val="FFFFFF"/>
                </a:solidFill>
                <a:latin typeface="Calibri"/>
                <a:ea typeface="Calibri"/>
                <a:cs typeface="Calibri"/>
                <a:sym typeface="Calibri"/>
              </a:rPr>
              <a:t>VĪZIJA </a:t>
            </a:r>
          </a:p>
          <a:p>
            <a:pPr marL="0" marR="0" lvl="0" indent="0" algn="ctr" rtl="0">
              <a:lnSpc>
                <a:spcPct val="90000"/>
              </a:lnSpc>
              <a:spcBef>
                <a:spcPts val="0"/>
              </a:spcBef>
              <a:buNone/>
            </a:pPr>
            <a:r>
              <a:rPr lang="lv-LV" sz="3200">
                <a:solidFill>
                  <a:srgbClr val="FFFFFF"/>
                </a:solidFill>
                <a:latin typeface="Calibri"/>
                <a:ea typeface="Calibri"/>
                <a:cs typeface="Calibri"/>
                <a:sym typeface="Calibri"/>
              </a:rPr>
              <a:t>RADĪT MŪSDIENĪGUS, VESELĪGUS UN VĒRTĪGUS  SALDUMUS</a:t>
            </a:r>
          </a:p>
        </p:txBody>
      </p:sp>
      <p:sp>
        <p:nvSpPr>
          <p:cNvPr id="805" name="Shape 805"/>
          <p:cNvSpPr/>
          <p:nvPr/>
        </p:nvSpPr>
        <p:spPr>
          <a:xfrm>
            <a:off x="285721" y="1000109"/>
            <a:ext cx="2781491" cy="132343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4000" b="1">
                <a:solidFill>
                  <a:srgbClr val="422100"/>
                </a:solidFill>
                <a:latin typeface="Calibri"/>
                <a:ea typeface="Calibri"/>
                <a:cs typeface="Calibri"/>
                <a:sym typeface="Calibri"/>
              </a:rPr>
              <a:t>MISIJA UN VĪZIJA</a:t>
            </a:r>
          </a:p>
        </p:txBody>
      </p:sp>
      <p:pic>
        <p:nvPicPr>
          <p:cNvPr id="806" name="Shape 806" descr="C:\Users\Agnese\Desktop\00_NEW dizains\00_NEW logo\logo_skriveru_balts-01.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29323" y="923050"/>
            <a:ext cx="979145" cy="720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Shape 811"/>
          <p:cNvSpPr txBox="1"/>
          <p:nvPr/>
        </p:nvSpPr>
        <p:spPr>
          <a:xfrm>
            <a:off x="2785700" y="1931565"/>
            <a:ext cx="3489593" cy="1549727"/>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4000" b="1" dirty="0" smtClean="0">
                <a:solidFill>
                  <a:srgbClr val="800000"/>
                </a:solidFill>
                <a:latin typeface="Calibri"/>
                <a:ea typeface="Calibri"/>
                <a:cs typeface="Calibri"/>
                <a:sym typeface="Calibri"/>
              </a:rPr>
              <a:t>Normunds Medens</a:t>
            </a:r>
            <a:endParaRPr lang="lv-LV" sz="4000" b="1" dirty="0">
              <a:solidFill>
                <a:srgbClr val="800000"/>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Shape 827"/>
          <p:cNvSpPr txBox="1">
            <a:spLocks noGrp="1"/>
          </p:cNvSpPr>
          <p:nvPr>
            <p:ph type="title"/>
          </p:nvPr>
        </p:nvSpPr>
        <p:spPr>
          <a:xfrm>
            <a:off x="3377258" y="1368941"/>
            <a:ext cx="3254284" cy="1325563"/>
          </a:xfrm>
          <a:prstGeom prst="rect">
            <a:avLst/>
          </a:prstGeom>
          <a:noFill/>
          <a:ln>
            <a:noFill/>
          </a:ln>
        </p:spPr>
        <p:txBody>
          <a:bodyPr wrap="square" lIns="91425" tIns="45700" rIns="91425" bIns="45700" anchor="ctr" anchorCtr="0">
            <a:noAutofit/>
          </a:bodyPr>
          <a:lstStyle/>
          <a:p>
            <a:pPr marL="0" marR="0" lvl="0" indent="-209550" algn="l" rtl="0">
              <a:lnSpc>
                <a:spcPct val="90000"/>
              </a:lnSpc>
              <a:spcBef>
                <a:spcPts val="0"/>
              </a:spcBef>
              <a:buClr>
                <a:schemeClr val="dk1"/>
              </a:buClr>
              <a:buSzPts val="3300"/>
              <a:buFont typeface="Walter Turncoat"/>
              <a:buNone/>
            </a:pPr>
            <a:r>
              <a:rPr lang="lv-LV" sz="3300" b="0" i="0" u="none" strike="noStrike" cap="none" dirty="0">
                <a:solidFill>
                  <a:schemeClr val="dk1"/>
                </a:solidFill>
                <a:latin typeface="Walter Turncoat"/>
                <a:ea typeface="Walter Turncoat"/>
                <a:cs typeface="Walter Turncoat"/>
                <a:sym typeface="Walter Turncoat"/>
              </a:rPr>
              <a:t>Organic </a:t>
            </a:r>
            <a:r>
              <a:rPr lang="lv-LV" sz="3300" b="0" i="0" u="none" strike="noStrike" cap="none" dirty="0" smtClean="0">
                <a:solidFill>
                  <a:schemeClr val="dk1"/>
                </a:solidFill>
                <a:latin typeface="Walter Turncoat"/>
                <a:ea typeface="Walter Turncoat"/>
                <a:cs typeface="Walter Turncoat"/>
                <a:sym typeface="Walter Turncoat"/>
              </a:rPr>
              <a:t>farming</a:t>
            </a:r>
            <a:endParaRPr lang="lv-LV" sz="3300" b="0" i="0" u="none" strike="noStrike" cap="none" dirty="0">
              <a:solidFill>
                <a:schemeClr val="dk1"/>
              </a:solidFill>
              <a:latin typeface="Walter Turncoat"/>
              <a:ea typeface="Walter Turncoat"/>
              <a:cs typeface="Walter Turncoat"/>
              <a:sym typeface="Walter Turncoat"/>
            </a:endParaRPr>
          </a:p>
        </p:txBody>
      </p:sp>
      <p:pic>
        <p:nvPicPr>
          <p:cNvPr id="828" name="Shape 828"/>
          <p:cNvPicPr preferRelativeResize="0">
            <a:picLocks noGrp="1"/>
          </p:cNvPicPr>
          <p:nvPr>
            <p:ph type="body" idx="1"/>
          </p:nvPr>
        </p:nvPicPr>
        <p:blipFill rotWithShape="1">
          <a:blip r:embed="rId3">
            <a:alphaModFix/>
          </a:blip>
          <a:srcRect/>
          <a:stretch/>
        </p:blipFill>
        <p:spPr>
          <a:xfrm>
            <a:off x="5285215" y="2914564"/>
            <a:ext cx="3439163" cy="1912518"/>
          </a:xfrm>
          <a:prstGeom prst="rect">
            <a:avLst/>
          </a:prstGeom>
          <a:noFill/>
          <a:ln>
            <a:noFill/>
          </a:ln>
        </p:spPr>
      </p:pic>
      <p:pic>
        <p:nvPicPr>
          <p:cNvPr id="829" name="Shape 8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86327" y="2846025"/>
            <a:ext cx="3740180" cy="2493453"/>
          </a:xfrm>
          <a:prstGeom prst="rect">
            <a:avLst/>
          </a:prstGeom>
          <a:noFill/>
          <a:ln>
            <a:noFill/>
          </a:ln>
        </p:spPr>
      </p:pic>
      <p:pic>
        <p:nvPicPr>
          <p:cNvPr id="830" name="Shape 8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39589" y="4722470"/>
            <a:ext cx="3592586" cy="2016338"/>
          </a:xfrm>
          <a:prstGeom prst="rect">
            <a:avLst/>
          </a:prstGeom>
          <a:noFill/>
          <a:ln>
            <a:noFill/>
          </a:ln>
        </p:spPr>
      </p:pic>
      <p:pic>
        <p:nvPicPr>
          <p:cNvPr id="831" name="Shape 831"/>
          <p:cNvPicPr preferRelativeResize="0"/>
          <p:nvPr/>
        </p:nvPicPr>
        <p:blipFill rotWithShape="1">
          <a:blip r:embed="rId6">
            <a:alphaModFix/>
          </a:blip>
          <a:srcRect/>
          <a:stretch/>
        </p:blipFill>
        <p:spPr>
          <a:xfrm>
            <a:off x="5954310" y="4447781"/>
            <a:ext cx="3030017" cy="2016338"/>
          </a:xfrm>
          <a:prstGeom prst="rect">
            <a:avLst/>
          </a:prstGeom>
          <a:noFill/>
          <a:ln>
            <a:noFill/>
          </a:ln>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 y="1"/>
            <a:ext cx="2196352" cy="1838807"/>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91294" y="201032"/>
            <a:ext cx="1852706" cy="15125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a:spLocks noGrp="1"/>
          </p:cNvSpPr>
          <p:nvPr>
            <p:ph type="title"/>
          </p:nvPr>
        </p:nvSpPr>
        <p:spPr>
          <a:xfrm>
            <a:off x="548465" y="2009962"/>
            <a:ext cx="7886700" cy="1325563"/>
          </a:xfrm>
          <a:prstGeom prst="rect">
            <a:avLst/>
          </a:prstGeom>
          <a:noFill/>
          <a:ln>
            <a:noFill/>
          </a:ln>
        </p:spPr>
        <p:txBody>
          <a:bodyPr wrap="square" lIns="91425" tIns="45700" rIns="91425" bIns="45700" anchor="ctr" anchorCtr="0">
            <a:noAutofit/>
          </a:bodyPr>
          <a:lstStyle/>
          <a:p>
            <a:pPr marL="0" marR="0" lvl="0" indent="-209550" algn="l" rtl="0">
              <a:lnSpc>
                <a:spcPct val="90000"/>
              </a:lnSpc>
              <a:spcBef>
                <a:spcPts val="0"/>
              </a:spcBef>
              <a:buClr>
                <a:schemeClr val="dk1"/>
              </a:buClr>
              <a:buSzPts val="3300"/>
              <a:buFont typeface="Walter Turncoat"/>
              <a:buNone/>
            </a:pPr>
            <a:r>
              <a:rPr lang="lv-LV" sz="3300" b="0" i="0" u="none" strike="noStrike" cap="none" dirty="0">
                <a:solidFill>
                  <a:schemeClr val="dk1"/>
                </a:solidFill>
                <a:latin typeface="Walter Turncoat"/>
                <a:ea typeface="Walter Turncoat"/>
                <a:cs typeface="Walter Turncoat"/>
                <a:sym typeface="Walter Turncoat"/>
              </a:rPr>
              <a:t>Our products now</a:t>
            </a:r>
          </a:p>
        </p:txBody>
      </p:sp>
      <p:sp>
        <p:nvSpPr>
          <p:cNvPr id="837" name="Shape 837"/>
          <p:cNvSpPr txBox="1">
            <a:spLocks noGrp="1"/>
          </p:cNvSpPr>
          <p:nvPr>
            <p:ph type="body" idx="1"/>
          </p:nvPr>
        </p:nvSpPr>
        <p:spPr>
          <a:xfrm>
            <a:off x="548465" y="2505075"/>
            <a:ext cx="3868340" cy="823912"/>
          </a:xfrm>
          <a:prstGeom prst="rect">
            <a:avLst/>
          </a:prstGeom>
          <a:noFill/>
          <a:ln>
            <a:noFill/>
          </a:ln>
        </p:spPr>
        <p:txBody>
          <a:bodyPr wrap="square" lIns="91425" tIns="45700" rIns="91425" bIns="45700" anchor="b" anchorCtr="0">
            <a:noAutofit/>
          </a:bodyPr>
          <a:lstStyle/>
          <a:p>
            <a:pPr marL="0" marR="0" lvl="0" indent="-114300" algn="l" rtl="0">
              <a:lnSpc>
                <a:spcPct val="90000"/>
              </a:lnSpc>
              <a:spcBef>
                <a:spcPts val="0"/>
              </a:spcBef>
              <a:buClr>
                <a:schemeClr val="dk1"/>
              </a:buClr>
              <a:buSzPts val="1800"/>
              <a:buFont typeface="Arial"/>
              <a:buNone/>
            </a:pPr>
            <a:r>
              <a:rPr lang="lv-LV" sz="1800" b="1" i="0" u="none" strike="noStrike" cap="none" dirty="0">
                <a:solidFill>
                  <a:schemeClr val="dk1"/>
                </a:solidFill>
                <a:latin typeface="Walter Turncoat"/>
                <a:ea typeface="Walter Turncoat"/>
                <a:cs typeface="Walter Turncoat"/>
                <a:sym typeface="Walter Turncoat"/>
              </a:rPr>
              <a:t>Black currant juice</a:t>
            </a:r>
          </a:p>
        </p:txBody>
      </p:sp>
      <p:pic>
        <p:nvPicPr>
          <p:cNvPr id="838" name="Shape 838"/>
          <p:cNvPicPr preferRelativeResize="0">
            <a:picLocks noGrp="1"/>
          </p:cNvPicPr>
          <p:nvPr>
            <p:ph type="body" idx="2"/>
          </p:nvPr>
        </p:nvPicPr>
        <p:blipFill rotWithShape="1">
          <a:blip r:embed="rId3" cstate="email">
            <a:alphaModFix/>
            <a:extLst>
              <a:ext uri="{28A0092B-C50C-407E-A947-70E740481C1C}">
                <a14:useLocalDpi xmlns:a14="http://schemas.microsoft.com/office/drawing/2010/main"/>
              </a:ext>
            </a:extLst>
          </a:blip>
          <a:srcRect/>
          <a:stretch/>
        </p:blipFill>
        <p:spPr>
          <a:xfrm>
            <a:off x="810301" y="3524216"/>
            <a:ext cx="3606504" cy="2396510"/>
          </a:xfrm>
          <a:prstGeom prst="rect">
            <a:avLst/>
          </a:prstGeom>
          <a:noFill/>
          <a:ln>
            <a:noFill/>
          </a:ln>
        </p:spPr>
      </p:pic>
      <p:sp>
        <p:nvSpPr>
          <p:cNvPr id="839" name="Shape 839"/>
          <p:cNvSpPr txBox="1">
            <a:spLocks noGrp="1"/>
          </p:cNvSpPr>
          <p:nvPr>
            <p:ph type="body" idx="3"/>
          </p:nvPr>
        </p:nvSpPr>
        <p:spPr>
          <a:xfrm>
            <a:off x="4629150" y="2462588"/>
            <a:ext cx="3887391" cy="823912"/>
          </a:xfrm>
          <a:prstGeom prst="rect">
            <a:avLst/>
          </a:prstGeom>
          <a:noFill/>
          <a:ln>
            <a:noFill/>
          </a:ln>
        </p:spPr>
        <p:txBody>
          <a:bodyPr wrap="square" lIns="91425" tIns="45700" rIns="91425" bIns="45700" anchor="b" anchorCtr="0">
            <a:noAutofit/>
          </a:bodyPr>
          <a:lstStyle/>
          <a:p>
            <a:pPr marL="0" marR="0" lvl="0" indent="-114300" algn="l" rtl="0">
              <a:lnSpc>
                <a:spcPct val="90000"/>
              </a:lnSpc>
              <a:spcBef>
                <a:spcPts val="0"/>
              </a:spcBef>
              <a:buClr>
                <a:schemeClr val="dk1"/>
              </a:buClr>
              <a:buSzPts val="1800"/>
              <a:buFont typeface="Arial"/>
              <a:buNone/>
            </a:pPr>
            <a:r>
              <a:rPr lang="lv-LV" sz="1800" b="1" i="0" u="none" strike="noStrike" cap="none">
                <a:solidFill>
                  <a:schemeClr val="dk1"/>
                </a:solidFill>
                <a:latin typeface="Walter Turncoat"/>
                <a:ea typeface="Walter Turncoat"/>
                <a:cs typeface="Walter Turncoat"/>
                <a:sym typeface="Walter Turncoat"/>
              </a:rPr>
              <a:t>Sea buckthorn juice</a:t>
            </a:r>
          </a:p>
        </p:txBody>
      </p:sp>
      <p:pic>
        <p:nvPicPr>
          <p:cNvPr id="840" name="Shape 840"/>
          <p:cNvPicPr preferRelativeResize="0">
            <a:picLocks noGrp="1"/>
          </p:cNvPicPr>
          <p:nvPr>
            <p:ph type="body" idx="4"/>
          </p:nvPr>
        </p:nvPicPr>
        <p:blipFill rotWithShape="1">
          <a:blip r:embed="rId4" cstate="email">
            <a:alphaModFix/>
            <a:extLst>
              <a:ext uri="{28A0092B-C50C-407E-A947-70E740481C1C}">
                <a14:useLocalDpi xmlns:a14="http://schemas.microsoft.com/office/drawing/2010/main"/>
              </a:ext>
            </a:extLst>
          </a:blip>
          <a:srcRect/>
          <a:stretch/>
        </p:blipFill>
        <p:spPr>
          <a:xfrm>
            <a:off x="4629150" y="3524216"/>
            <a:ext cx="3887391" cy="2591594"/>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1"/>
            <a:ext cx="2749176" cy="2301636"/>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1294" y="201032"/>
            <a:ext cx="1852706" cy="15125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606213" y="6273224"/>
            <a:ext cx="5991899" cy="49244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200" b="1">
                <a:solidFill>
                  <a:srgbClr val="000000"/>
                </a:solidFill>
                <a:latin typeface="Calibri"/>
                <a:ea typeface="Calibri"/>
                <a:cs typeface="Calibri"/>
                <a:sym typeface="Calibri"/>
              </a:rPr>
              <a:t>Technical Partners International Inc</a:t>
            </a:r>
            <a:r>
              <a:rPr lang="lv-LV" sz="1800" b="1">
                <a:solidFill>
                  <a:srgbClr val="000000"/>
                </a:solidFill>
                <a:latin typeface="Calibri"/>
                <a:ea typeface="Calibri"/>
                <a:cs typeface="Calibri"/>
                <a:sym typeface="Calibri"/>
              </a:rPr>
              <a:t>. </a:t>
            </a:r>
            <a:r>
              <a:rPr lang="lv-LV" sz="800">
                <a:solidFill>
                  <a:srgbClr val="000000"/>
                </a:solidFill>
                <a:latin typeface="Calibri"/>
                <a:ea typeface="Calibri"/>
                <a:cs typeface="Calibri"/>
                <a:sym typeface="Calibri"/>
              </a:rPr>
              <a:t>CANADA • LATVIA  • SAUDI ARABIA • TURKEY • UKRAINE • UNITED KINGDOM</a:t>
            </a:r>
          </a:p>
          <a:p>
            <a:pPr marL="0" marR="0" lvl="0" indent="0" algn="l" rtl="0">
              <a:spcBef>
                <a:spcPts val="0"/>
              </a:spcBef>
              <a:buNone/>
            </a:pPr>
            <a:endParaRPr sz="800">
              <a:solidFill>
                <a:srgbClr val="000000"/>
              </a:solidFill>
              <a:latin typeface="Calibri"/>
              <a:ea typeface="Calibri"/>
              <a:cs typeface="Calibri"/>
              <a:sym typeface="Calibri"/>
            </a:endParaRPr>
          </a:p>
        </p:txBody>
      </p:sp>
      <p:sp>
        <p:nvSpPr>
          <p:cNvPr id="853" name="Shape 853"/>
          <p:cNvSpPr txBox="1"/>
          <p:nvPr/>
        </p:nvSpPr>
        <p:spPr>
          <a:xfrm>
            <a:off x="582614" y="1391221"/>
            <a:ext cx="6555074" cy="2554546"/>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2000" b="1">
                <a:solidFill>
                  <a:srgbClr val="366092"/>
                </a:solidFill>
                <a:latin typeface="Calibri"/>
                <a:ea typeface="Calibri"/>
                <a:cs typeface="Calibri"/>
                <a:sym typeface="Calibri"/>
              </a:rPr>
              <a:t>a Canadian company, established in 1992 focused on </a:t>
            </a:r>
          </a:p>
          <a:p>
            <a:pPr marL="0" marR="0" lvl="0" indent="0" algn="ctr" rtl="0">
              <a:spcBef>
                <a:spcPts val="0"/>
              </a:spcBef>
              <a:buNone/>
            </a:pPr>
            <a:r>
              <a:rPr lang="lv-LV" sz="2000" b="1">
                <a:solidFill>
                  <a:srgbClr val="366092"/>
                </a:solidFill>
                <a:latin typeface="Calibri"/>
                <a:ea typeface="Calibri"/>
                <a:cs typeface="Calibri"/>
                <a:sym typeface="Calibri"/>
              </a:rPr>
              <a:t>Latvia and Northern Europe</a:t>
            </a:r>
          </a:p>
          <a:p>
            <a:pPr marL="0" marR="0" lvl="0" indent="0" algn="ctr" rtl="0">
              <a:spcBef>
                <a:spcPts val="0"/>
              </a:spcBef>
              <a:buNone/>
            </a:pPr>
            <a:endParaRPr sz="800" b="1">
              <a:solidFill>
                <a:srgbClr val="366092"/>
              </a:solidFill>
              <a:latin typeface="Calibri"/>
              <a:ea typeface="Calibri"/>
              <a:cs typeface="Calibri"/>
              <a:sym typeface="Calibri"/>
            </a:endParaRPr>
          </a:p>
          <a:p>
            <a:pPr marL="0" marR="0" lvl="0" indent="0" algn="ctr" rtl="0">
              <a:spcBef>
                <a:spcPts val="0"/>
              </a:spcBef>
              <a:buNone/>
            </a:pPr>
            <a:r>
              <a:rPr lang="lv-LV" sz="2000" b="1">
                <a:solidFill>
                  <a:srgbClr val="366092"/>
                </a:solidFill>
                <a:latin typeface="Calibri"/>
                <a:ea typeface="Calibri"/>
                <a:cs typeface="Calibri"/>
                <a:sym typeface="Calibri"/>
              </a:rPr>
              <a:t>bringing Canadian products and expertise to Latvia</a:t>
            </a:r>
          </a:p>
          <a:p>
            <a:pPr marL="0" marR="0" lvl="0" indent="0" algn="ctr" rtl="0">
              <a:spcBef>
                <a:spcPts val="0"/>
              </a:spcBef>
              <a:buNone/>
            </a:pPr>
            <a:r>
              <a:rPr lang="lv-LV" sz="2000" b="1">
                <a:solidFill>
                  <a:srgbClr val="366092"/>
                </a:solidFill>
                <a:latin typeface="Calibri"/>
                <a:ea typeface="Calibri"/>
                <a:cs typeface="Calibri"/>
                <a:sym typeface="Calibri"/>
              </a:rPr>
              <a:t>specializing in project management, monitoring consultancy and representative services, </a:t>
            </a:r>
          </a:p>
          <a:p>
            <a:pPr marL="0" marR="0" lvl="0" indent="0" algn="ctr" rtl="0">
              <a:spcBef>
                <a:spcPts val="0"/>
              </a:spcBef>
              <a:buNone/>
            </a:pPr>
            <a:endParaRPr sz="800" b="1">
              <a:solidFill>
                <a:srgbClr val="366092"/>
              </a:solidFill>
              <a:latin typeface="Calibri"/>
              <a:ea typeface="Calibri"/>
              <a:cs typeface="Calibri"/>
              <a:sym typeface="Calibri"/>
            </a:endParaRPr>
          </a:p>
          <a:p>
            <a:pPr marL="0" marR="0" lvl="0" indent="0" algn="ctr" rtl="0">
              <a:spcBef>
                <a:spcPts val="0"/>
              </a:spcBef>
              <a:buNone/>
            </a:pPr>
            <a:r>
              <a:rPr lang="lv-LV" sz="2000" b="1">
                <a:solidFill>
                  <a:srgbClr val="366092"/>
                </a:solidFill>
                <a:latin typeface="Calibri"/>
                <a:ea typeface="Calibri"/>
                <a:cs typeface="Calibri"/>
                <a:sym typeface="Calibri"/>
              </a:rPr>
              <a:t>and representing  </a:t>
            </a:r>
          </a:p>
          <a:p>
            <a:pPr marL="0" marR="0" lvl="0" indent="0" algn="ctr" rtl="0">
              <a:spcBef>
                <a:spcPts val="0"/>
              </a:spcBef>
              <a:buNone/>
            </a:pPr>
            <a:endParaRPr sz="2400">
              <a:solidFill>
                <a:srgbClr val="FFFFFF"/>
              </a:solidFill>
              <a:latin typeface="Calibri"/>
              <a:ea typeface="Calibri"/>
              <a:cs typeface="Calibri"/>
              <a:sym typeface="Calibri"/>
            </a:endParaRPr>
          </a:p>
        </p:txBody>
      </p:sp>
      <p:pic>
        <p:nvPicPr>
          <p:cNvPr id="854" name="Shape 854" descr="logo_TWD.jpg"/>
          <p:cNvPicPr preferRelativeResize="0"/>
          <p:nvPr/>
        </p:nvPicPr>
        <p:blipFill rotWithShape="1">
          <a:blip r:embed="rId3">
            <a:alphaModFix/>
          </a:blip>
          <a:srcRect/>
          <a:stretch/>
        </p:blipFill>
        <p:spPr>
          <a:xfrm>
            <a:off x="745042" y="3930756"/>
            <a:ext cx="1441258" cy="846613"/>
          </a:xfrm>
          <a:prstGeom prst="rect">
            <a:avLst/>
          </a:prstGeom>
          <a:noFill/>
          <a:ln>
            <a:noFill/>
          </a:ln>
        </p:spPr>
      </p:pic>
      <p:pic>
        <p:nvPicPr>
          <p:cNvPr id="855" name="Shape 855" descr="logo Cemcorp CC-03.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97663" y="3968481"/>
            <a:ext cx="1699082" cy="821838"/>
          </a:xfrm>
          <a:prstGeom prst="rect">
            <a:avLst/>
          </a:prstGeom>
          <a:noFill/>
          <a:ln>
            <a:noFill/>
          </a:ln>
        </p:spPr>
      </p:pic>
      <p:pic>
        <p:nvPicPr>
          <p:cNvPr id="856" name="Shape 856" descr="logo ClarityPlus.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706416" y="4927563"/>
            <a:ext cx="1841245" cy="484121"/>
          </a:xfrm>
          <a:prstGeom prst="rect">
            <a:avLst/>
          </a:prstGeom>
          <a:noFill/>
          <a:ln>
            <a:noFill/>
          </a:ln>
        </p:spPr>
      </p:pic>
      <p:pic>
        <p:nvPicPr>
          <p:cNvPr id="857" name="Shape 857" descr="logo inktank-logo.jpg"/>
          <p:cNvPicPr preferRelativeResize="0"/>
          <p:nvPr/>
        </p:nvPicPr>
        <p:blipFill rotWithShape="1">
          <a:blip r:embed="rId6">
            <a:alphaModFix/>
          </a:blip>
          <a:srcRect/>
          <a:stretch/>
        </p:blipFill>
        <p:spPr>
          <a:xfrm>
            <a:off x="3547661" y="4992584"/>
            <a:ext cx="2095500" cy="419100"/>
          </a:xfrm>
          <a:prstGeom prst="rect">
            <a:avLst/>
          </a:prstGeom>
          <a:noFill/>
          <a:ln>
            <a:noFill/>
          </a:ln>
        </p:spPr>
      </p:pic>
      <p:pic>
        <p:nvPicPr>
          <p:cNvPr id="858" name="Shape 858" descr="logo Transcontinental Consulting Company TC-03 150924.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643161" y="3929044"/>
            <a:ext cx="1527623" cy="848325"/>
          </a:xfrm>
          <a:prstGeom prst="rect">
            <a:avLst/>
          </a:prstGeom>
          <a:noFill/>
          <a:ln>
            <a:noFill/>
          </a:ln>
        </p:spPr>
      </p:pic>
      <p:pic>
        <p:nvPicPr>
          <p:cNvPr id="859" name="Shape 859" descr="logo TTG.jp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68378" y="3968481"/>
            <a:ext cx="1674783" cy="776868"/>
          </a:xfrm>
          <a:prstGeom prst="rect">
            <a:avLst/>
          </a:prstGeom>
          <a:noFill/>
          <a:ln>
            <a:noFill/>
          </a:ln>
        </p:spPr>
      </p:pic>
      <p:pic>
        <p:nvPicPr>
          <p:cNvPr id="860" name="Shape 860" descr="logo Da-Trol.jpg"/>
          <p:cNvPicPr preferRelativeResize="0"/>
          <p:nvPr/>
        </p:nvPicPr>
        <p:blipFill rotWithShape="1">
          <a:blip r:embed="rId9">
            <a:alphaModFix/>
          </a:blip>
          <a:srcRect/>
          <a:stretch/>
        </p:blipFill>
        <p:spPr>
          <a:xfrm>
            <a:off x="7137687" y="3930756"/>
            <a:ext cx="1918794" cy="795080"/>
          </a:xfrm>
          <a:prstGeom prst="rect">
            <a:avLst/>
          </a:prstGeom>
          <a:noFill/>
          <a:ln>
            <a:noFill/>
          </a:ln>
        </p:spPr>
      </p:pic>
      <p:pic>
        <p:nvPicPr>
          <p:cNvPr id="861" name="Shape 861" descr="Hydroclave.gif"/>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18326" y="5440046"/>
            <a:ext cx="2878419" cy="705213"/>
          </a:xfrm>
          <a:prstGeom prst="rect">
            <a:avLst/>
          </a:prstGeom>
          <a:noFill/>
          <a:ln>
            <a:noFill/>
          </a:ln>
        </p:spPr>
      </p:pic>
      <p:pic>
        <p:nvPicPr>
          <p:cNvPr id="862" name="Shape 862" descr="ESC.jpg"/>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3999452" y="5411684"/>
            <a:ext cx="1716288" cy="716626"/>
          </a:xfrm>
          <a:prstGeom prst="rect">
            <a:avLst/>
          </a:prstGeom>
          <a:noFill/>
          <a:ln>
            <a:noFill/>
          </a:ln>
        </p:spPr>
      </p:pic>
      <p:pic>
        <p:nvPicPr>
          <p:cNvPr id="863" name="Shape 863" descr="EC-03.04-03.Logo.ECOLO.jpg"/>
          <p:cNvPicPr preferRelativeResize="0"/>
          <p:nvPr/>
        </p:nvPicPr>
        <p:blipFill rotWithShape="1">
          <a:blip r:embed="rId12">
            <a:alphaModFix/>
          </a:blip>
          <a:srcRect/>
          <a:stretch/>
        </p:blipFill>
        <p:spPr>
          <a:xfrm>
            <a:off x="5988337" y="5483058"/>
            <a:ext cx="2298700" cy="584200"/>
          </a:xfrm>
          <a:prstGeom prst="rect">
            <a:avLst/>
          </a:prstGeom>
          <a:noFill/>
          <a:ln>
            <a:noFill/>
          </a:ln>
        </p:spPr>
      </p:pic>
      <p:pic>
        <p:nvPicPr>
          <p:cNvPr id="864" name="Shape 864" descr="MainBoss_logo.jpg"/>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715740" y="4790319"/>
            <a:ext cx="1882372" cy="621365"/>
          </a:xfrm>
          <a:prstGeom prst="rect">
            <a:avLst/>
          </a:prstGeom>
          <a:noFill/>
          <a:ln>
            <a:noFill/>
          </a:ln>
        </p:spPr>
      </p:pic>
      <p:pic>
        <p:nvPicPr>
          <p:cNvPr id="865" name="Shape 865" descr="EK.Kalvins.jpg"/>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7228974" y="694107"/>
            <a:ext cx="1545138" cy="2542990"/>
          </a:xfrm>
          <a:prstGeom prst="rect">
            <a:avLst/>
          </a:prstGeom>
          <a:noFill/>
          <a:ln>
            <a:noFill/>
          </a:ln>
        </p:spPr>
      </p:pic>
      <p:sp>
        <p:nvSpPr>
          <p:cNvPr id="866" name="Shape 866"/>
          <p:cNvSpPr txBox="1"/>
          <p:nvPr/>
        </p:nvSpPr>
        <p:spPr>
          <a:xfrm>
            <a:off x="3347864" y="730757"/>
            <a:ext cx="1689510" cy="52322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800" b="1">
                <a:solidFill>
                  <a:srgbClr val="376092"/>
                </a:solidFill>
                <a:latin typeface="Calibri"/>
                <a:ea typeface="Calibri"/>
                <a:cs typeface="Calibri"/>
                <a:sym typeface="Calibri"/>
              </a:rPr>
              <a:t>Ed Kalvins</a:t>
            </a:r>
          </a:p>
        </p:txBody>
      </p:sp>
      <p:pic>
        <p:nvPicPr>
          <p:cNvPr id="867" name="Shape 867"/>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396515" y="167453"/>
            <a:ext cx="1801148" cy="112218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ctrTitle"/>
          </p:nvPr>
        </p:nvSpPr>
        <p:spPr>
          <a:xfrm>
            <a:off x="685800" y="2130428"/>
            <a:ext cx="7772400" cy="1470025"/>
          </a:xfrm>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873" name="Shape 873"/>
          <p:cNvSpPr txBox="1">
            <a:spLocks noGrp="1"/>
          </p:cNvSpPr>
          <p:nvPr>
            <p:ph type="subTitle" idx="1"/>
          </p:nvPr>
        </p:nvSpPr>
        <p:spPr>
          <a:xfrm>
            <a:off x="1371600" y="3886200"/>
            <a:ext cx="6400800" cy="1752600"/>
          </a:xfrm>
          <a:prstGeom prst="rect">
            <a:avLst/>
          </a:prstGeom>
          <a:noFill/>
          <a:ln>
            <a:noFill/>
          </a:ln>
        </p:spPr>
        <p:txBody>
          <a:bodyPr wrap="square" lIns="91425" tIns="45700" rIns="91425" bIns="45700" anchor="t" anchorCtr="0">
            <a:noAutofit/>
          </a:bodyPr>
          <a:lstStyle/>
          <a:p>
            <a:pPr marL="0" marR="0" lvl="0" indent="-203200" algn="ctr" rtl="0">
              <a:spcBef>
                <a:spcPts val="0"/>
              </a:spcBef>
              <a:buClr>
                <a:srgbClr val="888888"/>
              </a:buClr>
              <a:buSzPts val="3200"/>
              <a:buFont typeface="Arial"/>
              <a:buNone/>
            </a:pPr>
            <a:endParaRPr sz="3200" b="0" i="0" u="none" strike="noStrike" cap="none">
              <a:solidFill>
                <a:srgbClr val="888888"/>
              </a:solidFill>
              <a:latin typeface="Calibri"/>
              <a:ea typeface="Calibri"/>
              <a:cs typeface="Calibri"/>
              <a:sym typeface="Calibri"/>
            </a:endParaRPr>
          </a:p>
        </p:txBody>
      </p:sp>
      <p:pic>
        <p:nvPicPr>
          <p:cNvPr id="874" name="Shape 874"/>
          <p:cNvPicPr preferRelativeResize="0"/>
          <p:nvPr/>
        </p:nvPicPr>
        <p:blipFill rotWithShape="1">
          <a:blip r:embed="rId3">
            <a:alphaModFix/>
          </a:blip>
          <a:srcRect/>
          <a:stretch/>
        </p:blipFill>
        <p:spPr>
          <a:xfrm>
            <a:off x="11524" y="692696"/>
            <a:ext cx="9141166" cy="5256584"/>
          </a:xfrm>
          <a:prstGeom prst="rect">
            <a:avLst/>
          </a:prstGeom>
          <a:noFill/>
          <a:ln>
            <a:noFill/>
          </a:ln>
        </p:spPr>
      </p:pic>
      <p:pic>
        <p:nvPicPr>
          <p:cNvPr id="875" name="Shape 8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68148" y="381447"/>
            <a:ext cx="2800305" cy="2854077"/>
          </a:xfrm>
          <a:prstGeom prst="rect">
            <a:avLst/>
          </a:prstGeom>
          <a:noFill/>
          <a:ln w="9525" cap="flat" cmpd="sng">
            <a:solidFill>
              <a:srgbClr val="BFBFBF"/>
            </a:solidFill>
            <a:prstDash val="solid"/>
            <a:round/>
            <a:headEnd type="none" w="med" len="med"/>
            <a:tailEnd type="none" w="med" len="med"/>
          </a:ln>
          <a:effectLst>
            <a:outerShdw blurRad="50800" dist="38100" dir="18900000" algn="bl" rotWithShape="0">
              <a:srgbClr val="000000">
                <a:alpha val="40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2000"/>
                                        <p:tgtEl>
                                          <p:spTgt spid="874"/>
                                        </p:tgtEl>
                                      </p:cBhvr>
                                    </p:animEffect>
                                  </p:childTnLst>
                                </p:cTn>
                              </p:par>
                            </p:childTnLst>
                          </p:cTn>
                        </p:par>
                        <p:par>
                          <p:cTn id="8" fill="hold">
                            <p:stCondLst>
                              <p:cond delay="2000"/>
                            </p:stCondLst>
                            <p:childTnLst>
                              <p:par>
                                <p:cTn id="9" presetID="10" presetClass="entr" presetSubtype="0" fill="hold" nodeType="afterEffect">
                                  <p:stCondLst>
                                    <p:cond delay="250"/>
                                  </p:stCondLst>
                                  <p:childTnLst>
                                    <p:set>
                                      <p:cBhvr>
                                        <p:cTn id="10" dur="1" fill="hold">
                                          <p:stCondLst>
                                            <p:cond delay="0"/>
                                          </p:stCondLst>
                                        </p:cTn>
                                        <p:tgtEl>
                                          <p:spTgt spid="875"/>
                                        </p:tgtEl>
                                        <p:attrNameLst>
                                          <p:attrName>style.visibility</p:attrName>
                                        </p:attrNameLst>
                                      </p:cBhvr>
                                      <p:to>
                                        <p:strVal val="visible"/>
                                      </p:to>
                                    </p:set>
                                    <p:animEffect transition="in" filter="fade">
                                      <p:cBhvr>
                                        <p:cTn id="11" dur="1000"/>
                                        <p:tgtEl>
                                          <p:spTgt spid="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Shape 880" descr="C:\Users\Janis\Desktop\etsy\New folder\New folder\IMG_2166.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32163" y="4857623"/>
            <a:ext cx="1879329" cy="1927528"/>
          </a:xfrm>
          <a:prstGeom prst="rect">
            <a:avLst/>
          </a:prstGeom>
          <a:noFill/>
          <a:ln>
            <a:noFill/>
          </a:ln>
        </p:spPr>
      </p:pic>
      <p:pic>
        <p:nvPicPr>
          <p:cNvPr id="881" name="Shape 88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7619362" y="515873"/>
            <a:ext cx="1512168" cy="1808299"/>
          </a:xfrm>
          <a:prstGeom prst="rect">
            <a:avLst/>
          </a:prstGeom>
          <a:noFill/>
          <a:ln>
            <a:noFill/>
          </a:ln>
        </p:spPr>
      </p:pic>
      <p:pic>
        <p:nvPicPr>
          <p:cNvPr id="882" name="Shape 882" descr="C:\Users\Janis\Desktop\etsy\etsy\New folder\IMG_1092.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928364">
            <a:off x="6056657" y="527064"/>
            <a:ext cx="1548151" cy="1435331"/>
          </a:xfrm>
          <a:prstGeom prst="rect">
            <a:avLst/>
          </a:prstGeom>
          <a:noFill/>
          <a:ln>
            <a:noFill/>
          </a:ln>
        </p:spPr>
      </p:pic>
      <p:pic>
        <p:nvPicPr>
          <p:cNvPr id="883" name="Shape 88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67" y="3748881"/>
            <a:ext cx="4561537" cy="3036273"/>
          </a:xfrm>
          <a:prstGeom prst="rect">
            <a:avLst/>
          </a:prstGeom>
          <a:noFill/>
          <a:ln>
            <a:noFill/>
          </a:ln>
        </p:spPr>
      </p:pic>
      <p:pic>
        <p:nvPicPr>
          <p:cNvPr id="884" name="Shape 884" descr="C:\Users\Janis\Desktop\etsy\New folder\New folder\IMG_2212.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962253" y="2060850"/>
            <a:ext cx="2705100" cy="2705100"/>
          </a:xfrm>
          <a:prstGeom prst="rect">
            <a:avLst/>
          </a:prstGeom>
          <a:noFill/>
          <a:ln>
            <a:noFill/>
          </a:ln>
        </p:spPr>
      </p:pic>
      <p:pic>
        <p:nvPicPr>
          <p:cNvPr id="885" name="Shape 88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79512" y="225250"/>
            <a:ext cx="2448272" cy="3140268"/>
          </a:xfrm>
          <a:prstGeom prst="rect">
            <a:avLst/>
          </a:prstGeom>
          <a:noFill/>
          <a:ln>
            <a:noFill/>
          </a:ln>
        </p:spPr>
      </p:pic>
      <p:pic>
        <p:nvPicPr>
          <p:cNvPr id="886" name="Shape 886"/>
          <p:cNvPicPr preferRelativeResize="0">
            <a:picLocks noGrp="1"/>
          </p:cNvPicPr>
          <p:nvPr>
            <p:ph type="body" idx="1"/>
          </p:nvPr>
        </p:nvPicPr>
        <p:blipFill rotWithShape="1">
          <a:blip r:embed="rId9" cstate="email">
            <a:alphaModFix/>
            <a:extLst>
              <a:ext uri="{28A0092B-C50C-407E-A947-70E740481C1C}">
                <a14:useLocalDpi xmlns:a14="http://schemas.microsoft.com/office/drawing/2010/main"/>
              </a:ext>
            </a:extLst>
          </a:blip>
          <a:srcRect/>
          <a:stretch/>
        </p:blipFill>
        <p:spPr>
          <a:xfrm>
            <a:off x="6677908" y="2324171"/>
            <a:ext cx="2118546" cy="4439412"/>
          </a:xfrm>
          <a:prstGeom prst="rect">
            <a:avLst/>
          </a:prstGeom>
          <a:noFill/>
          <a:ln>
            <a:noFill/>
          </a:ln>
        </p:spPr>
      </p:pic>
      <p:pic>
        <p:nvPicPr>
          <p:cNvPr id="887" name="Shape 887"/>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128104" y="2737059"/>
            <a:ext cx="1885648" cy="1256919"/>
          </a:xfrm>
          <a:prstGeom prst="rect">
            <a:avLst/>
          </a:prstGeom>
          <a:noFill/>
          <a:ln>
            <a:noFill/>
          </a:ln>
        </p:spPr>
      </p:pic>
      <p:pic>
        <p:nvPicPr>
          <p:cNvPr id="888" name="Shape 888"/>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843812" y="225249"/>
            <a:ext cx="3148385" cy="2098923"/>
          </a:xfrm>
          <a:prstGeom prst="rect">
            <a:avLst/>
          </a:prstGeom>
          <a:noFill/>
          <a:ln>
            <a:noFill/>
          </a:ln>
        </p:spPr>
      </p:pic>
      <p:sp>
        <p:nvSpPr>
          <p:cNvPr id="889" name="Shape 889"/>
          <p:cNvSpPr txBox="1"/>
          <p:nvPr/>
        </p:nvSpPr>
        <p:spPr>
          <a:xfrm>
            <a:off x="2128107" y="1517871"/>
            <a:ext cx="4757629" cy="1107996"/>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6600">
                <a:solidFill>
                  <a:srgbClr val="0C0C0C"/>
                </a:solidFill>
                <a:latin typeface="Overlock"/>
                <a:ea typeface="Overlock"/>
                <a:cs typeface="Overlock"/>
                <a:sym typeface="Overlock"/>
              </a:rPr>
              <a:t>...MAKING...</a:t>
            </a:r>
          </a:p>
        </p:txBody>
      </p:sp>
      <p:sp>
        <p:nvSpPr>
          <p:cNvPr id="890" name="Shape 890"/>
          <p:cNvSpPr txBox="1"/>
          <p:nvPr/>
        </p:nvSpPr>
        <p:spPr>
          <a:xfrm>
            <a:off x="-2702" y="3129779"/>
            <a:ext cx="9134232" cy="101566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6000">
                <a:solidFill>
                  <a:srgbClr val="0C0C0C"/>
                </a:solidFill>
                <a:latin typeface="Overlock"/>
                <a:ea typeface="Overlock"/>
                <a:cs typeface="Overlock"/>
                <a:sym typeface="Overlock"/>
              </a:rPr>
              <a:t>...BROOCHES... EARRINGS...</a:t>
            </a:r>
          </a:p>
        </p:txBody>
      </p:sp>
      <p:sp>
        <p:nvSpPr>
          <p:cNvPr id="891" name="Shape 891"/>
          <p:cNvSpPr txBox="1"/>
          <p:nvPr/>
        </p:nvSpPr>
        <p:spPr>
          <a:xfrm>
            <a:off x="2466873" y="4291320"/>
            <a:ext cx="5190845" cy="101566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6000">
                <a:solidFill>
                  <a:srgbClr val="0C0C0C"/>
                </a:solidFill>
                <a:latin typeface="Overlock"/>
                <a:ea typeface="Overlock"/>
                <a:cs typeface="Overlock"/>
                <a:sym typeface="Overlock"/>
              </a:rPr>
              <a:t>...NECKLACES...</a:t>
            </a:r>
          </a:p>
        </p:txBody>
      </p:sp>
      <p:sp>
        <p:nvSpPr>
          <p:cNvPr id="892" name="Shape 892"/>
          <p:cNvSpPr txBox="1"/>
          <p:nvPr/>
        </p:nvSpPr>
        <p:spPr>
          <a:xfrm>
            <a:off x="2239966" y="1361476"/>
            <a:ext cx="4556055" cy="101566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6000" dirty="0">
                <a:solidFill>
                  <a:srgbClr val="0C0C0C"/>
                </a:solidFill>
                <a:latin typeface="Overlock"/>
                <a:ea typeface="Overlock"/>
                <a:cs typeface="Overlock"/>
                <a:sym typeface="Overlock"/>
              </a:rPr>
              <a:t>...MINIBAGS...</a:t>
            </a:r>
          </a:p>
        </p:txBody>
      </p:sp>
      <p:sp>
        <p:nvSpPr>
          <p:cNvPr id="893" name="Shape 893"/>
          <p:cNvSpPr txBox="1"/>
          <p:nvPr/>
        </p:nvSpPr>
        <p:spPr>
          <a:xfrm>
            <a:off x="322919" y="3757045"/>
            <a:ext cx="8367996" cy="92333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5400">
                <a:solidFill>
                  <a:srgbClr val="C00000"/>
                </a:solidFill>
                <a:latin typeface="Overlock"/>
                <a:ea typeface="Overlock"/>
                <a:cs typeface="Overlock"/>
                <a:sym typeface="Overlock"/>
              </a:rPr>
              <a:t>...EMBROIDERED DRESSES...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89"/>
                                        </p:tgtEl>
                                        <p:attrNameLst>
                                          <p:attrName>style.visibility</p:attrName>
                                        </p:attrNameLst>
                                      </p:cBhvr>
                                      <p:to>
                                        <p:strVal val="visible"/>
                                      </p:to>
                                    </p:set>
                                    <p:anim calcmode="lin" valueType="num">
                                      <p:cBhvr additive="base">
                                        <p:cTn id="7" dur="1000"/>
                                        <p:tgtEl>
                                          <p:spTgt spid="889"/>
                                        </p:tgtEl>
                                        <p:attrNameLst>
                                          <p:attrName>ppt_w</p:attrName>
                                        </p:attrNameLst>
                                      </p:cBhvr>
                                      <p:tavLst>
                                        <p:tav tm="0">
                                          <p:val>
                                            <p:strVal val="0"/>
                                          </p:val>
                                        </p:tav>
                                        <p:tav tm="100000">
                                          <p:val>
                                            <p:strVal val="#ppt_w"/>
                                          </p:val>
                                        </p:tav>
                                      </p:tavLst>
                                    </p:anim>
                                    <p:anim calcmode="lin" valueType="num">
                                      <p:cBhvr additive="base">
                                        <p:cTn id="8" dur="1000"/>
                                        <p:tgtEl>
                                          <p:spTgt spid="889"/>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1"/>
                                          </p:stCondLst>
                                        </p:cTn>
                                        <p:tgtEl>
                                          <p:spTgt spid="889"/>
                                        </p:tgtEl>
                                        <p:attrNameLst>
                                          <p:attrName>style.visibility</p:attrName>
                                        </p:attrNameLst>
                                      </p:cBhvr>
                                      <p:to>
                                        <p:strVal val="hidden"/>
                                      </p:to>
                                    </p:set>
                                  </p:childTnLst>
                                </p:cTn>
                              </p:par>
                            </p:childTnLst>
                          </p:cTn>
                        </p:par>
                        <p:par>
                          <p:cTn id="12" fill="hold">
                            <p:stCondLst>
                              <p:cond delay="1001"/>
                            </p:stCondLst>
                            <p:childTnLst>
                              <p:par>
                                <p:cTn id="13" presetID="23" presetClass="entr" presetSubtype="16" fill="hold" nodeType="afterEffect">
                                  <p:stCondLst>
                                    <p:cond delay="750"/>
                                  </p:stCondLst>
                                  <p:childTnLst>
                                    <p:set>
                                      <p:cBhvr>
                                        <p:cTn id="14" dur="1" fill="hold">
                                          <p:stCondLst>
                                            <p:cond delay="0"/>
                                          </p:stCondLst>
                                        </p:cTn>
                                        <p:tgtEl>
                                          <p:spTgt spid="890"/>
                                        </p:tgtEl>
                                        <p:attrNameLst>
                                          <p:attrName>style.visibility</p:attrName>
                                        </p:attrNameLst>
                                      </p:cBhvr>
                                      <p:to>
                                        <p:strVal val="visible"/>
                                      </p:to>
                                    </p:set>
                                    <p:anim calcmode="lin" valueType="num">
                                      <p:cBhvr additive="base">
                                        <p:cTn id="15" dur="1000"/>
                                        <p:tgtEl>
                                          <p:spTgt spid="890"/>
                                        </p:tgtEl>
                                        <p:attrNameLst>
                                          <p:attrName>ppt_w</p:attrName>
                                        </p:attrNameLst>
                                      </p:cBhvr>
                                      <p:tavLst>
                                        <p:tav tm="0">
                                          <p:val>
                                            <p:strVal val="0"/>
                                          </p:val>
                                        </p:tav>
                                        <p:tav tm="100000">
                                          <p:val>
                                            <p:strVal val="#ppt_w"/>
                                          </p:val>
                                        </p:tav>
                                      </p:tavLst>
                                    </p:anim>
                                    <p:anim calcmode="lin" valueType="num">
                                      <p:cBhvr additive="base">
                                        <p:cTn id="16" dur="1000"/>
                                        <p:tgtEl>
                                          <p:spTgt spid="890"/>
                                        </p:tgtEl>
                                        <p:attrNameLst>
                                          <p:attrName>ppt_h</p:attrName>
                                        </p:attrNameLst>
                                      </p:cBhvr>
                                      <p:tavLst>
                                        <p:tav tm="0">
                                          <p:val>
                                            <p:strVal val="0"/>
                                          </p:val>
                                        </p:tav>
                                        <p:tav tm="100000">
                                          <p:val>
                                            <p:strVal val="#ppt_h"/>
                                          </p:val>
                                        </p:tav>
                                      </p:tavLst>
                                    </p:anim>
                                  </p:childTnLst>
                                </p:cTn>
                              </p:par>
                            </p:childTnLst>
                          </p:cTn>
                        </p:par>
                        <p:par>
                          <p:cTn id="17" fill="hold">
                            <p:stCondLst>
                              <p:cond delay="2001"/>
                            </p:stCondLst>
                            <p:childTnLst>
                              <p:par>
                                <p:cTn id="18" presetID="1" presetClass="exit" presetSubtype="0" fill="hold" nodeType="afterEffect">
                                  <p:stCondLst>
                                    <p:cond delay="750"/>
                                  </p:stCondLst>
                                  <p:childTnLst>
                                    <p:set>
                                      <p:cBhvr>
                                        <p:cTn id="19" dur="1" fill="hold">
                                          <p:stCondLst>
                                            <p:cond delay="1"/>
                                          </p:stCondLst>
                                        </p:cTn>
                                        <p:tgtEl>
                                          <p:spTgt spid="890"/>
                                        </p:tgtEl>
                                        <p:attrNameLst>
                                          <p:attrName>style.visibility</p:attrName>
                                        </p:attrNameLst>
                                      </p:cBhvr>
                                      <p:to>
                                        <p:strVal val="hidden"/>
                                      </p:to>
                                    </p:set>
                                  </p:childTnLst>
                                </p:cTn>
                              </p:par>
                            </p:childTnLst>
                          </p:cTn>
                        </p:par>
                        <p:par>
                          <p:cTn id="20" fill="hold">
                            <p:stCondLst>
                              <p:cond delay="2002"/>
                            </p:stCondLst>
                            <p:childTnLst>
                              <p:par>
                                <p:cTn id="21" presetID="10" presetClass="entr" presetSubtype="0" fill="hold" nodeType="afterEffect">
                                  <p:stCondLst>
                                    <p:cond delay="750"/>
                                  </p:stCondLst>
                                  <p:childTnLst>
                                    <p:set>
                                      <p:cBhvr>
                                        <p:cTn id="22" dur="1" fill="hold">
                                          <p:stCondLst>
                                            <p:cond delay="0"/>
                                          </p:stCondLst>
                                        </p:cTn>
                                        <p:tgtEl>
                                          <p:spTgt spid="882"/>
                                        </p:tgtEl>
                                        <p:attrNameLst>
                                          <p:attrName>style.visibility</p:attrName>
                                        </p:attrNameLst>
                                      </p:cBhvr>
                                      <p:to>
                                        <p:strVal val="visible"/>
                                      </p:to>
                                    </p:set>
                                    <p:animEffect transition="in" filter="fade">
                                      <p:cBhvr>
                                        <p:cTn id="23" dur="1000"/>
                                        <p:tgtEl>
                                          <p:spTgt spid="882"/>
                                        </p:tgtEl>
                                      </p:cBhvr>
                                    </p:animEffect>
                                  </p:childTnLst>
                                </p:cTn>
                              </p:par>
                            </p:childTnLst>
                          </p:cTn>
                        </p:par>
                        <p:par>
                          <p:cTn id="24" fill="hold">
                            <p:stCondLst>
                              <p:cond delay="3002"/>
                            </p:stCondLst>
                            <p:childTnLst>
                              <p:par>
                                <p:cTn id="25" presetID="10" presetClass="entr" presetSubtype="0" fill="hold" nodeType="afterEffect">
                                  <p:stCondLst>
                                    <p:cond delay="750"/>
                                  </p:stCondLst>
                                  <p:childTnLst>
                                    <p:set>
                                      <p:cBhvr>
                                        <p:cTn id="26" dur="1" fill="hold">
                                          <p:stCondLst>
                                            <p:cond delay="0"/>
                                          </p:stCondLst>
                                        </p:cTn>
                                        <p:tgtEl>
                                          <p:spTgt spid="885"/>
                                        </p:tgtEl>
                                        <p:attrNameLst>
                                          <p:attrName>style.visibility</p:attrName>
                                        </p:attrNameLst>
                                      </p:cBhvr>
                                      <p:to>
                                        <p:strVal val="visible"/>
                                      </p:to>
                                    </p:set>
                                    <p:animEffect transition="in" filter="fade">
                                      <p:cBhvr>
                                        <p:cTn id="27" dur="1000"/>
                                        <p:tgtEl>
                                          <p:spTgt spid="885"/>
                                        </p:tgtEl>
                                      </p:cBhvr>
                                    </p:animEffect>
                                  </p:childTnLst>
                                </p:cTn>
                              </p:par>
                            </p:childTnLst>
                          </p:cTn>
                        </p:par>
                        <p:par>
                          <p:cTn id="28" fill="hold">
                            <p:stCondLst>
                              <p:cond delay="4002"/>
                            </p:stCondLst>
                            <p:childTnLst>
                              <p:par>
                                <p:cTn id="29" presetID="10" presetClass="entr" presetSubtype="0" fill="hold" nodeType="afterEffect">
                                  <p:stCondLst>
                                    <p:cond delay="750"/>
                                  </p:stCondLst>
                                  <p:childTnLst>
                                    <p:set>
                                      <p:cBhvr>
                                        <p:cTn id="30" dur="1" fill="hold">
                                          <p:stCondLst>
                                            <p:cond delay="0"/>
                                          </p:stCondLst>
                                        </p:cTn>
                                        <p:tgtEl>
                                          <p:spTgt spid="881"/>
                                        </p:tgtEl>
                                        <p:attrNameLst>
                                          <p:attrName>style.visibility</p:attrName>
                                        </p:attrNameLst>
                                      </p:cBhvr>
                                      <p:to>
                                        <p:strVal val="visible"/>
                                      </p:to>
                                    </p:set>
                                    <p:animEffect transition="in" filter="fade">
                                      <p:cBhvr>
                                        <p:cTn id="31" dur="1000"/>
                                        <p:tgtEl>
                                          <p:spTgt spid="881"/>
                                        </p:tgtEl>
                                      </p:cBhvr>
                                    </p:animEffect>
                                  </p:childTnLst>
                                </p:cTn>
                              </p:par>
                            </p:childTnLst>
                          </p:cTn>
                        </p:par>
                        <p:par>
                          <p:cTn id="32" fill="hold">
                            <p:stCondLst>
                              <p:cond delay="5002"/>
                            </p:stCondLst>
                            <p:childTnLst>
                              <p:par>
                                <p:cTn id="33" presetID="23" presetClass="entr" presetSubtype="16" fill="hold" nodeType="afterEffect">
                                  <p:stCondLst>
                                    <p:cond delay="750"/>
                                  </p:stCondLst>
                                  <p:childTnLst>
                                    <p:set>
                                      <p:cBhvr>
                                        <p:cTn id="34" dur="1" fill="hold">
                                          <p:stCondLst>
                                            <p:cond delay="0"/>
                                          </p:stCondLst>
                                        </p:cTn>
                                        <p:tgtEl>
                                          <p:spTgt spid="891"/>
                                        </p:tgtEl>
                                        <p:attrNameLst>
                                          <p:attrName>style.visibility</p:attrName>
                                        </p:attrNameLst>
                                      </p:cBhvr>
                                      <p:to>
                                        <p:strVal val="visible"/>
                                      </p:to>
                                    </p:set>
                                    <p:anim calcmode="lin" valueType="num">
                                      <p:cBhvr additive="base">
                                        <p:cTn id="35" dur="1000"/>
                                        <p:tgtEl>
                                          <p:spTgt spid="891"/>
                                        </p:tgtEl>
                                        <p:attrNameLst>
                                          <p:attrName>ppt_w</p:attrName>
                                        </p:attrNameLst>
                                      </p:cBhvr>
                                      <p:tavLst>
                                        <p:tav tm="0">
                                          <p:val>
                                            <p:strVal val="0"/>
                                          </p:val>
                                        </p:tav>
                                        <p:tav tm="100000">
                                          <p:val>
                                            <p:strVal val="#ppt_w"/>
                                          </p:val>
                                        </p:tav>
                                      </p:tavLst>
                                    </p:anim>
                                    <p:anim calcmode="lin" valueType="num">
                                      <p:cBhvr additive="base">
                                        <p:cTn id="36" dur="1000"/>
                                        <p:tgtEl>
                                          <p:spTgt spid="891"/>
                                        </p:tgtEl>
                                        <p:attrNameLst>
                                          <p:attrName>ppt_h</p:attrName>
                                        </p:attrNameLst>
                                      </p:cBhvr>
                                      <p:tavLst>
                                        <p:tav tm="0">
                                          <p:val>
                                            <p:strVal val="0"/>
                                          </p:val>
                                        </p:tav>
                                        <p:tav tm="100000">
                                          <p:val>
                                            <p:strVal val="#ppt_h"/>
                                          </p:val>
                                        </p:tav>
                                      </p:tavLst>
                                    </p:anim>
                                  </p:childTnLst>
                                </p:cTn>
                              </p:par>
                            </p:childTnLst>
                          </p:cTn>
                        </p:par>
                        <p:par>
                          <p:cTn id="37" fill="hold">
                            <p:stCondLst>
                              <p:cond delay="6002"/>
                            </p:stCondLst>
                            <p:childTnLst>
                              <p:par>
                                <p:cTn id="38" presetID="1" presetClass="exit" presetSubtype="0" fill="hold" nodeType="afterEffect">
                                  <p:stCondLst>
                                    <p:cond delay="750"/>
                                  </p:stCondLst>
                                  <p:childTnLst>
                                    <p:set>
                                      <p:cBhvr>
                                        <p:cTn id="39" dur="1" fill="hold">
                                          <p:stCondLst>
                                            <p:cond delay="1"/>
                                          </p:stCondLst>
                                        </p:cTn>
                                        <p:tgtEl>
                                          <p:spTgt spid="891"/>
                                        </p:tgtEl>
                                        <p:attrNameLst>
                                          <p:attrName>style.visibility</p:attrName>
                                        </p:attrNameLst>
                                      </p:cBhvr>
                                      <p:to>
                                        <p:strVal val="hidden"/>
                                      </p:to>
                                    </p:set>
                                  </p:childTnLst>
                                </p:cTn>
                              </p:par>
                            </p:childTnLst>
                          </p:cTn>
                        </p:par>
                        <p:par>
                          <p:cTn id="40" fill="hold">
                            <p:stCondLst>
                              <p:cond delay="6003"/>
                            </p:stCondLst>
                            <p:childTnLst>
                              <p:par>
                                <p:cTn id="41" presetID="10" presetClass="entr" presetSubtype="0" fill="hold" nodeType="afterEffect">
                                  <p:stCondLst>
                                    <p:cond delay="750"/>
                                  </p:stCondLst>
                                  <p:childTnLst>
                                    <p:set>
                                      <p:cBhvr>
                                        <p:cTn id="42" dur="1" fill="hold">
                                          <p:stCondLst>
                                            <p:cond delay="0"/>
                                          </p:stCondLst>
                                        </p:cTn>
                                        <p:tgtEl>
                                          <p:spTgt spid="884"/>
                                        </p:tgtEl>
                                        <p:attrNameLst>
                                          <p:attrName>style.visibility</p:attrName>
                                        </p:attrNameLst>
                                      </p:cBhvr>
                                      <p:to>
                                        <p:strVal val="visible"/>
                                      </p:to>
                                    </p:set>
                                    <p:animEffect transition="in" filter="fade">
                                      <p:cBhvr>
                                        <p:cTn id="43" dur="1000"/>
                                        <p:tgtEl>
                                          <p:spTgt spid="884"/>
                                        </p:tgtEl>
                                      </p:cBhvr>
                                    </p:animEffect>
                                  </p:childTnLst>
                                </p:cTn>
                              </p:par>
                            </p:childTnLst>
                          </p:cTn>
                        </p:par>
                        <p:par>
                          <p:cTn id="44" fill="hold">
                            <p:stCondLst>
                              <p:cond delay="7003"/>
                            </p:stCondLst>
                            <p:childTnLst>
                              <p:par>
                                <p:cTn id="45" presetID="10" presetClass="entr" presetSubtype="0" fill="hold" nodeType="afterEffect">
                                  <p:stCondLst>
                                    <p:cond delay="750"/>
                                  </p:stCondLst>
                                  <p:childTnLst>
                                    <p:set>
                                      <p:cBhvr>
                                        <p:cTn id="46" dur="1" fill="hold">
                                          <p:stCondLst>
                                            <p:cond delay="0"/>
                                          </p:stCondLst>
                                        </p:cTn>
                                        <p:tgtEl>
                                          <p:spTgt spid="880"/>
                                        </p:tgtEl>
                                        <p:attrNameLst>
                                          <p:attrName>style.visibility</p:attrName>
                                        </p:attrNameLst>
                                      </p:cBhvr>
                                      <p:to>
                                        <p:strVal val="visible"/>
                                      </p:to>
                                    </p:set>
                                    <p:animEffect transition="in" filter="fade">
                                      <p:cBhvr>
                                        <p:cTn id="47" dur="1000"/>
                                        <p:tgtEl>
                                          <p:spTgt spid="880"/>
                                        </p:tgtEl>
                                      </p:cBhvr>
                                    </p:animEffect>
                                  </p:childTnLst>
                                </p:cTn>
                              </p:par>
                            </p:childTnLst>
                          </p:cTn>
                        </p:par>
                        <p:par>
                          <p:cTn id="48" fill="hold">
                            <p:stCondLst>
                              <p:cond delay="8003"/>
                            </p:stCondLst>
                            <p:childTnLst>
                              <p:par>
                                <p:cTn id="49" presetID="10" presetClass="entr" presetSubtype="0" fill="hold" nodeType="afterEffect">
                                  <p:stCondLst>
                                    <p:cond delay="750"/>
                                  </p:stCondLst>
                                  <p:childTnLst>
                                    <p:set>
                                      <p:cBhvr>
                                        <p:cTn id="50" dur="1" fill="hold">
                                          <p:stCondLst>
                                            <p:cond delay="0"/>
                                          </p:stCondLst>
                                        </p:cTn>
                                        <p:tgtEl>
                                          <p:spTgt spid="883"/>
                                        </p:tgtEl>
                                        <p:attrNameLst>
                                          <p:attrName>style.visibility</p:attrName>
                                        </p:attrNameLst>
                                      </p:cBhvr>
                                      <p:to>
                                        <p:strVal val="visible"/>
                                      </p:to>
                                    </p:set>
                                    <p:animEffect transition="in" filter="fade">
                                      <p:cBhvr>
                                        <p:cTn id="51" dur="1000"/>
                                        <p:tgtEl>
                                          <p:spTgt spid="883"/>
                                        </p:tgtEl>
                                      </p:cBhvr>
                                    </p:animEffect>
                                  </p:childTnLst>
                                </p:cTn>
                              </p:par>
                            </p:childTnLst>
                          </p:cTn>
                        </p:par>
                        <p:par>
                          <p:cTn id="52" fill="hold">
                            <p:stCondLst>
                              <p:cond delay="9003"/>
                            </p:stCondLst>
                            <p:childTnLst>
                              <p:par>
                                <p:cTn id="53" presetID="23" presetClass="entr" presetSubtype="16" fill="hold" nodeType="afterEffect">
                                  <p:stCondLst>
                                    <p:cond delay="750"/>
                                  </p:stCondLst>
                                  <p:childTnLst>
                                    <p:set>
                                      <p:cBhvr>
                                        <p:cTn id="54" dur="1" fill="hold">
                                          <p:stCondLst>
                                            <p:cond delay="0"/>
                                          </p:stCondLst>
                                        </p:cTn>
                                        <p:tgtEl>
                                          <p:spTgt spid="892"/>
                                        </p:tgtEl>
                                        <p:attrNameLst>
                                          <p:attrName>style.visibility</p:attrName>
                                        </p:attrNameLst>
                                      </p:cBhvr>
                                      <p:to>
                                        <p:strVal val="visible"/>
                                      </p:to>
                                    </p:set>
                                    <p:anim calcmode="lin" valueType="num">
                                      <p:cBhvr additive="base">
                                        <p:cTn id="55" dur="1000"/>
                                        <p:tgtEl>
                                          <p:spTgt spid="892"/>
                                        </p:tgtEl>
                                        <p:attrNameLst>
                                          <p:attrName>ppt_w</p:attrName>
                                        </p:attrNameLst>
                                      </p:cBhvr>
                                      <p:tavLst>
                                        <p:tav tm="0">
                                          <p:val>
                                            <p:strVal val="0"/>
                                          </p:val>
                                        </p:tav>
                                        <p:tav tm="100000">
                                          <p:val>
                                            <p:strVal val="#ppt_w"/>
                                          </p:val>
                                        </p:tav>
                                      </p:tavLst>
                                    </p:anim>
                                    <p:anim calcmode="lin" valueType="num">
                                      <p:cBhvr additive="base">
                                        <p:cTn id="56" dur="1000"/>
                                        <p:tgtEl>
                                          <p:spTgt spid="892"/>
                                        </p:tgtEl>
                                        <p:attrNameLst>
                                          <p:attrName>ppt_h</p:attrName>
                                        </p:attrNameLst>
                                      </p:cBhvr>
                                      <p:tavLst>
                                        <p:tav tm="0">
                                          <p:val>
                                            <p:strVal val="0"/>
                                          </p:val>
                                        </p:tav>
                                        <p:tav tm="100000">
                                          <p:val>
                                            <p:strVal val="#ppt_h"/>
                                          </p:val>
                                        </p:tav>
                                      </p:tavLst>
                                    </p:anim>
                                  </p:childTnLst>
                                </p:cTn>
                              </p:par>
                            </p:childTnLst>
                          </p:cTn>
                        </p:par>
                        <p:par>
                          <p:cTn id="57" fill="hold">
                            <p:stCondLst>
                              <p:cond delay="10003"/>
                            </p:stCondLst>
                            <p:childTnLst>
                              <p:par>
                                <p:cTn id="58" presetID="1" presetClass="exit" presetSubtype="0" fill="hold" nodeType="afterEffect">
                                  <p:stCondLst>
                                    <p:cond delay="750"/>
                                  </p:stCondLst>
                                  <p:childTnLst>
                                    <p:set>
                                      <p:cBhvr>
                                        <p:cTn id="59" dur="1" fill="hold">
                                          <p:stCondLst>
                                            <p:cond delay="1"/>
                                          </p:stCondLst>
                                        </p:cTn>
                                        <p:tgtEl>
                                          <p:spTgt spid="892"/>
                                        </p:tgtEl>
                                        <p:attrNameLst>
                                          <p:attrName>style.visibility</p:attrName>
                                        </p:attrNameLst>
                                      </p:cBhvr>
                                      <p:to>
                                        <p:strVal val="hidden"/>
                                      </p:to>
                                    </p:set>
                                  </p:childTnLst>
                                </p:cTn>
                              </p:par>
                            </p:childTnLst>
                          </p:cTn>
                        </p:par>
                        <p:par>
                          <p:cTn id="60" fill="hold">
                            <p:stCondLst>
                              <p:cond delay="10004"/>
                            </p:stCondLst>
                            <p:childTnLst>
                              <p:par>
                                <p:cTn id="61" presetID="10" presetClass="entr" presetSubtype="0" fill="hold" nodeType="afterEffect">
                                  <p:stCondLst>
                                    <p:cond delay="750"/>
                                  </p:stCondLst>
                                  <p:childTnLst>
                                    <p:set>
                                      <p:cBhvr>
                                        <p:cTn id="62" dur="1" fill="hold">
                                          <p:stCondLst>
                                            <p:cond delay="0"/>
                                          </p:stCondLst>
                                        </p:cTn>
                                        <p:tgtEl>
                                          <p:spTgt spid="888"/>
                                        </p:tgtEl>
                                        <p:attrNameLst>
                                          <p:attrName>style.visibility</p:attrName>
                                        </p:attrNameLst>
                                      </p:cBhvr>
                                      <p:to>
                                        <p:strVal val="visible"/>
                                      </p:to>
                                    </p:set>
                                    <p:animEffect transition="in" filter="fade">
                                      <p:cBhvr>
                                        <p:cTn id="63" dur="1000"/>
                                        <p:tgtEl>
                                          <p:spTgt spid="888"/>
                                        </p:tgtEl>
                                      </p:cBhvr>
                                    </p:animEffect>
                                  </p:childTnLst>
                                </p:cTn>
                              </p:par>
                            </p:childTnLst>
                          </p:cTn>
                        </p:par>
                        <p:par>
                          <p:cTn id="64" fill="hold">
                            <p:stCondLst>
                              <p:cond delay="11004"/>
                            </p:stCondLst>
                            <p:childTnLst>
                              <p:par>
                                <p:cTn id="65" presetID="23" presetClass="entr" presetSubtype="16" fill="hold" nodeType="afterEffect">
                                  <p:stCondLst>
                                    <p:cond delay="750"/>
                                  </p:stCondLst>
                                  <p:childTnLst>
                                    <p:set>
                                      <p:cBhvr>
                                        <p:cTn id="66" dur="1" fill="hold">
                                          <p:stCondLst>
                                            <p:cond delay="0"/>
                                          </p:stCondLst>
                                        </p:cTn>
                                        <p:tgtEl>
                                          <p:spTgt spid="893"/>
                                        </p:tgtEl>
                                        <p:attrNameLst>
                                          <p:attrName>style.visibility</p:attrName>
                                        </p:attrNameLst>
                                      </p:cBhvr>
                                      <p:to>
                                        <p:strVal val="visible"/>
                                      </p:to>
                                    </p:set>
                                    <p:anim calcmode="lin" valueType="num">
                                      <p:cBhvr additive="base">
                                        <p:cTn id="67" dur="1000"/>
                                        <p:tgtEl>
                                          <p:spTgt spid="893"/>
                                        </p:tgtEl>
                                        <p:attrNameLst>
                                          <p:attrName>ppt_w</p:attrName>
                                        </p:attrNameLst>
                                      </p:cBhvr>
                                      <p:tavLst>
                                        <p:tav tm="0">
                                          <p:val>
                                            <p:strVal val="0"/>
                                          </p:val>
                                        </p:tav>
                                        <p:tav tm="100000">
                                          <p:val>
                                            <p:strVal val="#ppt_w"/>
                                          </p:val>
                                        </p:tav>
                                      </p:tavLst>
                                    </p:anim>
                                    <p:anim calcmode="lin" valueType="num">
                                      <p:cBhvr additive="base">
                                        <p:cTn id="68" dur="1000"/>
                                        <p:tgtEl>
                                          <p:spTgt spid="893"/>
                                        </p:tgtEl>
                                        <p:attrNameLst>
                                          <p:attrName>ppt_h</p:attrName>
                                        </p:attrNameLst>
                                      </p:cBhvr>
                                      <p:tavLst>
                                        <p:tav tm="0">
                                          <p:val>
                                            <p:strVal val="0"/>
                                          </p:val>
                                        </p:tav>
                                        <p:tav tm="100000">
                                          <p:val>
                                            <p:strVal val="#ppt_h"/>
                                          </p:val>
                                        </p:tav>
                                      </p:tavLst>
                                    </p:anim>
                                  </p:childTnLst>
                                </p:cTn>
                              </p:par>
                            </p:childTnLst>
                          </p:cTn>
                        </p:par>
                        <p:par>
                          <p:cTn id="69" fill="hold">
                            <p:stCondLst>
                              <p:cond delay="12004"/>
                            </p:stCondLst>
                            <p:childTnLst>
                              <p:par>
                                <p:cTn id="70" presetID="1" presetClass="exit" presetSubtype="0" fill="hold" nodeType="afterEffect">
                                  <p:stCondLst>
                                    <p:cond delay="750"/>
                                  </p:stCondLst>
                                  <p:childTnLst>
                                    <p:set>
                                      <p:cBhvr>
                                        <p:cTn id="71" dur="1" fill="hold">
                                          <p:stCondLst>
                                            <p:cond delay="1"/>
                                          </p:stCondLst>
                                        </p:cTn>
                                        <p:tgtEl>
                                          <p:spTgt spid="893"/>
                                        </p:tgtEl>
                                        <p:attrNameLst>
                                          <p:attrName>style.visibility</p:attrName>
                                        </p:attrNameLst>
                                      </p:cBhvr>
                                      <p:to>
                                        <p:strVal val="hidden"/>
                                      </p:to>
                                    </p:set>
                                  </p:childTnLst>
                                </p:cTn>
                              </p:par>
                            </p:childTnLst>
                          </p:cTn>
                        </p:par>
                        <p:par>
                          <p:cTn id="72" fill="hold">
                            <p:stCondLst>
                              <p:cond delay="12005"/>
                            </p:stCondLst>
                            <p:childTnLst>
                              <p:par>
                                <p:cTn id="73" presetID="10" presetClass="entr" presetSubtype="0" fill="hold" nodeType="afterEffect">
                                  <p:stCondLst>
                                    <p:cond delay="750"/>
                                  </p:stCondLst>
                                  <p:childTnLst>
                                    <p:set>
                                      <p:cBhvr>
                                        <p:cTn id="74" dur="1" fill="hold">
                                          <p:stCondLst>
                                            <p:cond delay="0"/>
                                          </p:stCondLst>
                                        </p:cTn>
                                        <p:tgtEl>
                                          <p:spTgt spid="887"/>
                                        </p:tgtEl>
                                        <p:attrNameLst>
                                          <p:attrName>style.visibility</p:attrName>
                                        </p:attrNameLst>
                                      </p:cBhvr>
                                      <p:to>
                                        <p:strVal val="visible"/>
                                      </p:to>
                                    </p:set>
                                    <p:animEffect transition="in" filter="fade">
                                      <p:cBhvr>
                                        <p:cTn id="75" dur="1000"/>
                                        <p:tgtEl>
                                          <p:spTgt spid="887"/>
                                        </p:tgtEl>
                                      </p:cBhvr>
                                    </p:animEffect>
                                  </p:childTnLst>
                                </p:cTn>
                              </p:par>
                            </p:childTnLst>
                          </p:cTn>
                        </p:par>
                        <p:par>
                          <p:cTn id="76" fill="hold">
                            <p:stCondLst>
                              <p:cond delay="13005"/>
                            </p:stCondLst>
                            <p:childTnLst>
                              <p:par>
                                <p:cTn id="77" presetID="23" presetClass="entr" presetSubtype="16" fill="hold" nodeType="afterEffect">
                                  <p:stCondLst>
                                    <p:cond delay="750"/>
                                  </p:stCondLst>
                                  <p:childTnLst>
                                    <p:set>
                                      <p:cBhvr>
                                        <p:cTn id="78" dur="1" fill="hold">
                                          <p:stCondLst>
                                            <p:cond delay="0"/>
                                          </p:stCondLst>
                                        </p:cTn>
                                        <p:tgtEl>
                                          <p:spTgt spid="886"/>
                                        </p:tgtEl>
                                        <p:attrNameLst>
                                          <p:attrName>style.visibility</p:attrName>
                                        </p:attrNameLst>
                                      </p:cBhvr>
                                      <p:to>
                                        <p:strVal val="visible"/>
                                      </p:to>
                                    </p:set>
                                    <p:anim calcmode="lin" valueType="num">
                                      <p:cBhvr additive="base">
                                        <p:cTn id="79" dur="1000"/>
                                        <p:tgtEl>
                                          <p:spTgt spid="886"/>
                                        </p:tgtEl>
                                        <p:attrNameLst>
                                          <p:attrName>ppt_w</p:attrName>
                                        </p:attrNameLst>
                                      </p:cBhvr>
                                      <p:tavLst>
                                        <p:tav tm="0">
                                          <p:val>
                                            <p:strVal val="0"/>
                                          </p:val>
                                        </p:tav>
                                        <p:tav tm="100000">
                                          <p:val>
                                            <p:strVal val="#ppt_w"/>
                                          </p:val>
                                        </p:tav>
                                      </p:tavLst>
                                    </p:anim>
                                    <p:anim calcmode="lin" valueType="num">
                                      <p:cBhvr additive="base">
                                        <p:cTn id="80" dur="1000"/>
                                        <p:tgtEl>
                                          <p:spTgt spid="88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Shape 614" descr="CCCL_new.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1946672"/>
          </a:xfrm>
          <a:prstGeom prst="rect">
            <a:avLst/>
          </a:prstGeom>
          <a:noFill/>
          <a:ln>
            <a:noFill/>
          </a:ln>
        </p:spPr>
      </p:pic>
      <p:sp>
        <p:nvSpPr>
          <p:cNvPr id="615" name="Shape 615"/>
          <p:cNvSpPr/>
          <p:nvPr/>
        </p:nvSpPr>
        <p:spPr>
          <a:xfrm>
            <a:off x="1156984" y="1984987"/>
            <a:ext cx="7043640" cy="4370428"/>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4400" b="1" dirty="0" smtClean="0">
                <a:solidFill>
                  <a:srgbClr val="FF0000"/>
                </a:solidFill>
                <a:latin typeface="Calibri"/>
                <a:ea typeface="Calibri"/>
                <a:cs typeface="Calibri"/>
                <a:sym typeface="Calibri"/>
              </a:rPr>
              <a:t>Groups</a:t>
            </a:r>
            <a:endParaRPr lang="lv-LV" sz="4400" b="1" dirty="0">
              <a:solidFill>
                <a:srgbClr val="FF0000"/>
              </a:solidFill>
              <a:latin typeface="Calibri"/>
              <a:ea typeface="Calibri"/>
              <a:cs typeface="Calibri"/>
              <a:sym typeface="Calibri"/>
            </a:endParaRPr>
          </a:p>
          <a:p>
            <a:pPr marL="0" marR="0" lvl="0" indent="0" algn="ctr" rtl="0">
              <a:spcBef>
                <a:spcPts val="0"/>
              </a:spcBef>
              <a:buNone/>
            </a:pPr>
            <a:endParaRPr sz="1800" b="1" dirty="0">
              <a:solidFill>
                <a:schemeClr val="dk1"/>
              </a:solidFill>
              <a:latin typeface="Calibri"/>
              <a:ea typeface="Calibri"/>
              <a:cs typeface="Calibri"/>
              <a:sym typeface="Calibri"/>
            </a:endParaRPr>
          </a:p>
          <a:p>
            <a:pPr lvl="0" algn="ctr"/>
            <a:r>
              <a:rPr lang="en-US" sz="2800" b="1" dirty="0" smtClean="0">
                <a:solidFill>
                  <a:schemeClr val="dk1"/>
                </a:solidFill>
                <a:latin typeface="Calibri"/>
                <a:ea typeface="Calibri"/>
                <a:cs typeface="Calibri"/>
                <a:sym typeface="Calibri"/>
              </a:rPr>
              <a:t>Language </a:t>
            </a:r>
            <a:r>
              <a:rPr lang="en-US" sz="2800" b="1" dirty="0">
                <a:solidFill>
                  <a:schemeClr val="dk1"/>
                </a:solidFill>
                <a:latin typeface="Calibri"/>
                <a:ea typeface="Calibri"/>
                <a:cs typeface="Calibri"/>
                <a:sym typeface="Calibri"/>
              </a:rPr>
              <a:t>Services / </a:t>
            </a:r>
            <a:r>
              <a:rPr lang="en-US" sz="2800" b="1" dirty="0" smtClean="0">
                <a:solidFill>
                  <a:schemeClr val="dk1"/>
                </a:solidFill>
                <a:latin typeface="Calibri"/>
                <a:ea typeface="Calibri"/>
                <a:cs typeface="Calibri"/>
                <a:sym typeface="Calibri"/>
              </a:rPr>
              <a:t>Education</a:t>
            </a:r>
            <a:endParaRPr lang="en-US" sz="2800" b="1" dirty="0">
              <a:solidFill>
                <a:schemeClr val="dk1"/>
              </a:solidFill>
              <a:latin typeface="Calibri"/>
              <a:ea typeface="Calibri"/>
              <a:cs typeface="Calibri"/>
              <a:sym typeface="Calibri"/>
            </a:endParaRPr>
          </a:p>
          <a:p>
            <a:pPr lvl="0" algn="ctr"/>
            <a:r>
              <a:rPr lang="en-US" sz="2800" b="1" dirty="0">
                <a:solidFill>
                  <a:schemeClr val="dk1"/>
                </a:solidFill>
                <a:latin typeface="Calibri"/>
                <a:ea typeface="Calibri"/>
                <a:cs typeface="Calibri"/>
                <a:sym typeface="Calibri"/>
              </a:rPr>
              <a:t>Logistics </a:t>
            </a:r>
          </a:p>
          <a:p>
            <a:pPr lvl="0" algn="ctr"/>
            <a:r>
              <a:rPr lang="en-US" sz="2800" b="1" dirty="0">
                <a:solidFill>
                  <a:schemeClr val="dk1"/>
                </a:solidFill>
                <a:latin typeface="Calibri"/>
                <a:ea typeface="Calibri"/>
                <a:cs typeface="Calibri"/>
                <a:sym typeface="Calibri"/>
              </a:rPr>
              <a:t>Promotion and Advertising </a:t>
            </a:r>
          </a:p>
          <a:p>
            <a:pPr lvl="0" algn="ctr"/>
            <a:r>
              <a:rPr lang="en-US" sz="2800" b="1" dirty="0">
                <a:solidFill>
                  <a:schemeClr val="dk1"/>
                </a:solidFill>
                <a:latin typeface="Calibri"/>
                <a:ea typeface="Calibri"/>
                <a:cs typeface="Calibri"/>
                <a:sym typeface="Calibri"/>
              </a:rPr>
              <a:t> Market Entry and Development </a:t>
            </a:r>
            <a:r>
              <a:rPr lang="en-US" sz="2800" b="1" dirty="0" smtClean="0">
                <a:solidFill>
                  <a:schemeClr val="dk1"/>
                </a:solidFill>
                <a:latin typeface="Calibri"/>
                <a:ea typeface="Calibri"/>
                <a:cs typeface="Calibri"/>
                <a:sym typeface="Calibri"/>
              </a:rPr>
              <a:t>Services </a:t>
            </a:r>
            <a:endParaRPr lang="en-US" sz="2800" b="1" dirty="0">
              <a:solidFill>
                <a:schemeClr val="dk1"/>
              </a:solidFill>
              <a:latin typeface="Calibri"/>
              <a:ea typeface="Calibri"/>
              <a:cs typeface="Calibri"/>
              <a:sym typeface="Calibri"/>
            </a:endParaRPr>
          </a:p>
          <a:p>
            <a:pPr lvl="0" algn="ctr"/>
            <a:r>
              <a:rPr lang="en-US" sz="2800" b="1" dirty="0">
                <a:solidFill>
                  <a:schemeClr val="dk1"/>
                </a:solidFill>
                <a:latin typeface="Calibri"/>
                <a:ea typeface="Calibri"/>
                <a:cs typeface="Calibri"/>
                <a:sym typeface="Calibri"/>
              </a:rPr>
              <a:t> Sales Organizations or </a:t>
            </a:r>
            <a:r>
              <a:rPr lang="en-US" sz="2800" b="1" dirty="0" smtClean="0">
                <a:solidFill>
                  <a:schemeClr val="dk1"/>
                </a:solidFill>
                <a:latin typeface="Calibri"/>
                <a:ea typeface="Calibri"/>
                <a:cs typeface="Calibri"/>
                <a:sym typeface="Calibri"/>
              </a:rPr>
              <a:t>Representatives</a:t>
            </a:r>
            <a:r>
              <a:rPr lang="en-US" sz="2800" b="1" dirty="0">
                <a:solidFill>
                  <a:schemeClr val="dk1"/>
                </a:solidFill>
                <a:latin typeface="Calibri"/>
                <a:ea typeface="Calibri"/>
                <a:cs typeface="Calibri"/>
                <a:sym typeface="Calibri"/>
              </a:rPr>
              <a:t>	 </a:t>
            </a:r>
          </a:p>
          <a:p>
            <a:pPr lvl="0" algn="ctr"/>
            <a:r>
              <a:rPr lang="en-US" sz="2800" b="1" dirty="0">
                <a:solidFill>
                  <a:schemeClr val="dk1"/>
                </a:solidFill>
                <a:latin typeface="Calibri"/>
                <a:ea typeface="Calibri"/>
                <a:cs typeface="Calibri"/>
                <a:sym typeface="Calibri"/>
              </a:rPr>
              <a:t>Travel - Business and </a:t>
            </a:r>
            <a:r>
              <a:rPr lang="en-US" sz="2800" b="1" dirty="0" smtClean="0">
                <a:solidFill>
                  <a:schemeClr val="dk1"/>
                </a:solidFill>
                <a:latin typeface="Calibri"/>
                <a:ea typeface="Calibri"/>
                <a:cs typeface="Calibri"/>
                <a:sym typeface="Calibri"/>
              </a:rPr>
              <a:t>Tourism</a:t>
            </a:r>
          </a:p>
          <a:p>
            <a:pPr lvl="0" algn="ctr"/>
            <a:r>
              <a:rPr lang="en-US" sz="2800" b="1" dirty="0">
                <a:solidFill>
                  <a:schemeClr val="dk1"/>
                </a:solidFill>
                <a:latin typeface="Calibri"/>
                <a:ea typeface="Calibri"/>
                <a:cs typeface="Calibri"/>
                <a:sym typeface="Calibri"/>
              </a:rPr>
              <a:t>Embassies and </a:t>
            </a:r>
            <a:r>
              <a:rPr lang="en-US" sz="2800" b="1" dirty="0" smtClean="0">
                <a:solidFill>
                  <a:schemeClr val="dk1"/>
                </a:solidFill>
                <a:latin typeface="Calibri"/>
                <a:ea typeface="Calibri"/>
                <a:cs typeface="Calibri"/>
                <a:sym typeface="Calibri"/>
              </a:rPr>
              <a:t>Organizations </a:t>
            </a:r>
            <a:endParaRPr lang="en-US" sz="2800" b="1" dirty="0">
              <a:solidFill>
                <a:schemeClr val="dk1"/>
              </a:solidFill>
              <a:latin typeface="Calibri"/>
              <a:ea typeface="Calibri"/>
              <a:cs typeface="Calibri"/>
              <a:sym typeface="Calibri"/>
            </a:endParaRPr>
          </a:p>
          <a:p>
            <a:pPr lvl="0" algn="ctr"/>
            <a:r>
              <a:rPr lang="en-US" sz="2800" b="1" dirty="0">
                <a:solidFill>
                  <a:schemeClr val="dk1"/>
                </a:solidFill>
                <a:latin typeface="Calibri"/>
                <a:ea typeface="Calibri"/>
                <a:cs typeface="Calibri"/>
                <a:sym typeface="Calibri"/>
              </a:rPr>
              <a:t>Companies / Organizations located in Canada</a:t>
            </a:r>
            <a:endParaRPr lang="en-US" sz="2800" b="1" dirty="0" smtClean="0">
              <a:solidFill>
                <a:schemeClr val="dk1"/>
              </a:solidFill>
              <a:latin typeface="Calibri"/>
              <a:ea typeface="Calibri"/>
              <a:cs typeface="Calibri"/>
              <a:sym typeface="Calibri"/>
            </a:endParaRPr>
          </a:p>
          <a:p>
            <a:pPr lvl="0" algn="ctr"/>
            <a:endParaRPr lang="en-US" sz="3600" b="1" dirty="0" smtClean="0">
              <a:solidFill>
                <a:schemeClr val="dk1"/>
              </a:solidFill>
              <a:latin typeface="Calibri"/>
              <a:ea typeface="Calibri"/>
              <a:cs typeface="Calibri"/>
              <a:sym typeface="Calibri"/>
            </a:endParaRPr>
          </a:p>
          <a:p>
            <a:pPr lvl="0" algn="ctr"/>
            <a:endParaRPr sz="1800" b="1" dirty="0">
              <a:solidFill>
                <a:schemeClr val="dk1"/>
              </a:solidFill>
              <a:latin typeface="Calibri"/>
              <a:ea typeface="Calibri"/>
              <a:cs typeface="Calibri"/>
              <a:sym typeface="Calibri"/>
            </a:endParaRPr>
          </a:p>
          <a:p>
            <a:pPr marL="0" marR="0" lvl="0" indent="0" algn="l" rtl="0">
              <a:spcBef>
                <a:spcPts val="0"/>
              </a:spcBef>
              <a:buNone/>
            </a:pPr>
            <a:endParaRPr sz="1800" b="1"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Shape 898" descr="https://scontent-arn2-1.xx.fbcdn.net/v/t31.0-8/13086836_1826239240936903_1368133501020539134_o.png?oh=1d79c85aa161ab59b79249706e41bb3d&amp;oe=5ACDA9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6632"/>
            <a:ext cx="9003005" cy="3035201"/>
          </a:xfrm>
          <a:prstGeom prst="rect">
            <a:avLst/>
          </a:prstGeom>
          <a:noFill/>
          <a:ln>
            <a:noFill/>
          </a:ln>
        </p:spPr>
      </p:pic>
      <p:sp>
        <p:nvSpPr>
          <p:cNvPr id="899" name="Shape 899"/>
          <p:cNvSpPr/>
          <p:nvPr/>
        </p:nvSpPr>
        <p:spPr>
          <a:xfrm>
            <a:off x="683568" y="3284984"/>
            <a:ext cx="8136904" cy="646331"/>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800">
                <a:solidFill>
                  <a:srgbClr val="1D2129"/>
                </a:solidFill>
                <a:latin typeface="Helvetica Neue"/>
                <a:ea typeface="Helvetica Neue"/>
                <a:cs typeface="Helvetica Neue"/>
                <a:sym typeface="Helvetica Neue"/>
              </a:rPr>
              <a:t>VAGA concept is to create and implement ideas. From idea to product, taking care of quality, simplicity, creativity, materials, design, joy and happiness.</a:t>
            </a:r>
          </a:p>
        </p:txBody>
      </p:sp>
      <p:pic>
        <p:nvPicPr>
          <p:cNvPr id="900" name="Shape 900" descr="No automatic alt text availabl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800000">
            <a:off x="827584" y="4221088"/>
            <a:ext cx="2376264" cy="2376264"/>
          </a:xfrm>
          <a:prstGeom prst="rect">
            <a:avLst/>
          </a:prstGeom>
          <a:noFill/>
          <a:ln>
            <a:noFill/>
          </a:ln>
        </p:spPr>
      </p:pic>
      <p:pic>
        <p:nvPicPr>
          <p:cNvPr id="901" name="Shape 901" descr="Image may contain: 3 peopl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203848" y="4221088"/>
            <a:ext cx="2376264" cy="2376264"/>
          </a:xfrm>
          <a:prstGeom prst="rect">
            <a:avLst/>
          </a:prstGeom>
          <a:noFill/>
          <a:ln>
            <a:noFill/>
          </a:ln>
        </p:spPr>
      </p:pic>
      <p:pic>
        <p:nvPicPr>
          <p:cNvPr id="902" name="Shape 902" descr="Image may contain: food"/>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50814" y="4225280"/>
            <a:ext cx="2372072" cy="237207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Shape 907" descr="Tele2-prezentacija3_2-01.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57250"/>
            <a:ext cx="9144000" cy="514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Shape 912" descr="Tele2-prezentacija3_2-13.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57250"/>
            <a:ext cx="9144000" cy="514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Shape 917" descr="ESPA Rga.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18" name="Shape 918"/>
          <p:cNvPicPr preferRelativeResize="0"/>
          <p:nvPr/>
        </p:nvPicPr>
        <p:blipFill rotWithShape="1">
          <a:blip r:embed="rId4">
            <a:alphaModFix/>
          </a:blip>
          <a:srcRect/>
          <a:stretch/>
        </p:blipFill>
        <p:spPr>
          <a:xfrm>
            <a:off x="0" y="30707"/>
            <a:ext cx="3914775" cy="27813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Shape 923"/>
          <p:cNvSpPr txBox="1">
            <a:spLocks noGrp="1"/>
          </p:cNvSpPr>
          <p:nvPr>
            <p:ph type="title"/>
          </p:nvPr>
        </p:nvSpPr>
        <p:spPr>
          <a:xfrm>
            <a:off x="457200" y="274639"/>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1"/>
              </a:solidFill>
              <a:latin typeface="Calibri"/>
              <a:ea typeface="Calibri"/>
              <a:cs typeface="Calibri"/>
              <a:sym typeface="Calibri"/>
            </a:endParaRPr>
          </a:p>
        </p:txBody>
      </p:sp>
      <p:sp>
        <p:nvSpPr>
          <p:cNvPr id="924" name="Shape 924"/>
          <p:cNvSpPr txBox="1">
            <a:spLocks noGrp="1"/>
          </p:cNvSpPr>
          <p:nvPr>
            <p:ph type="body" idx="1"/>
          </p:nvPr>
        </p:nvSpPr>
        <p:spPr>
          <a:xfrm>
            <a:off x="457200" y="1600201"/>
            <a:ext cx="82296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925" name="Shape 925" descr="C:\Users\ievasali\Desktop\EHA2015 ESPA Riga\Logo&amp;Pictures\Vitality Pool 1st floor.jpg"/>
          <p:cNvPicPr preferRelativeResize="0"/>
          <p:nvPr/>
        </p:nvPicPr>
        <p:blipFill rotWithShape="1">
          <a:blip r:embed="rId3">
            <a:alphaModFix/>
          </a:blip>
          <a:srcRect/>
          <a:stretch/>
        </p:blipFill>
        <p:spPr>
          <a:xfrm>
            <a:off x="0" y="33337"/>
            <a:ext cx="9144000" cy="6824663"/>
          </a:xfrm>
          <a:prstGeom prst="rect">
            <a:avLst/>
          </a:prstGeom>
          <a:noFill/>
          <a:ln>
            <a:noFill/>
          </a:ln>
        </p:spPr>
      </p:pic>
      <p:pic>
        <p:nvPicPr>
          <p:cNvPr id="926" name="Shape 926"/>
          <p:cNvPicPr preferRelativeResize="0"/>
          <p:nvPr/>
        </p:nvPicPr>
        <p:blipFill rotWithShape="1">
          <a:blip r:embed="rId4">
            <a:alphaModFix/>
          </a:blip>
          <a:srcRect/>
          <a:stretch/>
        </p:blipFill>
        <p:spPr>
          <a:xfrm>
            <a:off x="0" y="0"/>
            <a:ext cx="3914775" cy="27813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alphaModFix/>
            <a:extLst>
              <a:ext uri="{28A0092B-C50C-407E-A947-70E740481C1C}">
                <a14:useLocalDpi xmlns:a14="http://schemas.microsoft.com/office/drawing/2010/main"/>
              </a:ext>
            </a:extLst>
          </a:blip>
          <a:stretch>
            <a:fillRect/>
          </a:stretch>
        </a:blipFill>
        <a:effectLst/>
      </p:bgPr>
    </p:bg>
    <p:spTree>
      <p:nvGrpSpPr>
        <p:cNvPr id="1" name="Shape 930"/>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alphaModFix/>
            <a:extLst>
              <a:ext uri="{28A0092B-C50C-407E-A947-70E740481C1C}">
                <a14:useLocalDpi xmlns:a14="http://schemas.microsoft.com/office/drawing/2010/main"/>
              </a:ext>
            </a:extLst>
          </a:blip>
          <a:stretch>
            <a:fillRect/>
          </a:stretch>
        </a:blipFill>
        <a:effectLst/>
      </p:bgPr>
    </p:bg>
    <p:spTree>
      <p:nvGrpSpPr>
        <p:cNvPr id="1" name="Shape 934"/>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8"/>
        <p:cNvGrpSpPr/>
        <p:nvPr/>
      </p:nvGrpSpPr>
      <p:grpSpPr>
        <a:xfrm>
          <a:off x="0" y="0"/>
          <a:ext cx="0" cy="0"/>
          <a:chOff x="0" y="0"/>
          <a:chExt cx="0" cy="0"/>
        </a:xfrm>
      </p:grpSpPr>
      <p:pic>
        <p:nvPicPr>
          <p:cNvPr id="939" name="Shape 939"/>
          <p:cNvPicPr preferRelativeResize="0"/>
          <p:nvPr/>
        </p:nvPicPr>
        <p:blipFill rotWithShape="1">
          <a:blip r:embed="rId3" cstate="screen">
            <a:alphaModFix/>
            <a:extLst>
              <a:ext uri="{28A0092B-C50C-407E-A947-70E740481C1C}">
                <a14:useLocalDpi xmlns:a14="http://schemas.microsoft.com/office/drawing/2010/main"/>
              </a:ext>
            </a:extLst>
          </a:blip>
          <a:srcRect t="-326"/>
          <a:stretch/>
        </p:blipFill>
        <p:spPr>
          <a:xfrm>
            <a:off x="-7143" y="2735873"/>
            <a:ext cx="3199703" cy="3262902"/>
          </a:xfrm>
          <a:prstGeom prst="rect">
            <a:avLst/>
          </a:prstGeom>
          <a:noFill/>
          <a:ln>
            <a:noFill/>
          </a:ln>
        </p:spPr>
      </p:pic>
      <p:pic>
        <p:nvPicPr>
          <p:cNvPr id="940" name="Shape 9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20032" y="2740155"/>
            <a:ext cx="4431112" cy="3258620"/>
          </a:xfrm>
          <a:prstGeom prst="rect">
            <a:avLst/>
          </a:prstGeom>
          <a:noFill/>
          <a:ln>
            <a:noFill/>
          </a:ln>
        </p:spPr>
      </p:pic>
      <p:pic>
        <p:nvPicPr>
          <p:cNvPr id="941" name="Shape 94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58002" y="2733897"/>
            <a:ext cx="1985524" cy="3271134"/>
          </a:xfrm>
          <a:prstGeom prst="rect">
            <a:avLst/>
          </a:prstGeom>
          <a:noFill/>
          <a:ln>
            <a:noFill/>
          </a:ln>
        </p:spPr>
      </p:pic>
      <p:sp>
        <p:nvSpPr>
          <p:cNvPr id="942" name="Shape 942"/>
          <p:cNvSpPr/>
          <p:nvPr/>
        </p:nvSpPr>
        <p:spPr>
          <a:xfrm>
            <a:off x="0" y="332656"/>
            <a:ext cx="9144000" cy="2413181"/>
          </a:xfrm>
          <a:prstGeom prst="rect">
            <a:avLst/>
          </a:prstGeom>
          <a:solidFill>
            <a:srgbClr val="F6F8F8"/>
          </a:solidFill>
          <a:ln>
            <a:noFill/>
          </a:ln>
        </p:spPr>
        <p:txBody>
          <a:bodyPr wrap="square" lIns="91425" tIns="45700" rIns="91425" bIns="45700" anchor="ctr" anchorCtr="0">
            <a:noAutofit/>
          </a:bodyPr>
          <a:lstStyle/>
          <a:p>
            <a:pPr marL="0" marR="0" lvl="0" indent="0" algn="ctr" rtl="0">
              <a:spcBef>
                <a:spcPts val="0"/>
              </a:spcBef>
              <a:buNone/>
            </a:pPr>
            <a:endParaRPr sz="1350">
              <a:solidFill>
                <a:srgbClr val="833C0B"/>
              </a:solidFill>
              <a:latin typeface="Calibri"/>
              <a:ea typeface="Calibri"/>
              <a:cs typeface="Calibri"/>
              <a:sym typeface="Calibri"/>
            </a:endParaRPr>
          </a:p>
        </p:txBody>
      </p:sp>
      <p:sp>
        <p:nvSpPr>
          <p:cNvPr id="943" name="Shape 943"/>
          <p:cNvSpPr txBox="1"/>
          <p:nvPr/>
        </p:nvSpPr>
        <p:spPr>
          <a:xfrm>
            <a:off x="3249156" y="629901"/>
            <a:ext cx="4560288" cy="180049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100" b="1">
                <a:solidFill>
                  <a:srgbClr val="833C0B"/>
                </a:solidFill>
                <a:latin typeface="Arial"/>
                <a:ea typeface="Arial"/>
                <a:cs typeface="Arial"/>
                <a:sym typeface="Arial"/>
              </a:rPr>
              <a:t>Camps for children</a:t>
            </a:r>
          </a:p>
          <a:p>
            <a:pPr marL="0" marR="0" lvl="0" indent="0" algn="l" rtl="0">
              <a:spcBef>
                <a:spcPts val="0"/>
              </a:spcBef>
              <a:buNone/>
            </a:pPr>
            <a:endParaRPr sz="2100" b="1">
              <a:solidFill>
                <a:srgbClr val="833C0B"/>
              </a:solidFill>
              <a:latin typeface="Arial"/>
              <a:ea typeface="Arial"/>
              <a:cs typeface="Arial"/>
              <a:sym typeface="Arial"/>
            </a:endParaRPr>
          </a:p>
          <a:p>
            <a:pPr marL="0" marR="0" lvl="0" indent="0" algn="l" rtl="0">
              <a:spcBef>
                <a:spcPts val="0"/>
              </a:spcBef>
              <a:buNone/>
            </a:pPr>
            <a:r>
              <a:rPr lang="lv-LV" sz="2100" b="1">
                <a:solidFill>
                  <a:srgbClr val="833C0B"/>
                </a:solidFill>
                <a:latin typeface="Arial"/>
                <a:ea typeface="Arial"/>
                <a:cs typeface="Arial"/>
                <a:sym typeface="Arial"/>
              </a:rPr>
              <a:t>Wedding escort</a:t>
            </a:r>
          </a:p>
          <a:p>
            <a:pPr marL="0" marR="0" lvl="0" indent="0" algn="l" rtl="0">
              <a:spcBef>
                <a:spcPts val="0"/>
              </a:spcBef>
              <a:buNone/>
            </a:pPr>
            <a:endParaRPr sz="2700" b="1">
              <a:solidFill>
                <a:srgbClr val="833C0B"/>
              </a:solidFill>
              <a:latin typeface="Arial"/>
              <a:ea typeface="Arial"/>
              <a:cs typeface="Arial"/>
              <a:sym typeface="Arial"/>
            </a:endParaRPr>
          </a:p>
          <a:p>
            <a:pPr marL="0" marR="0" lvl="0" indent="0" algn="l" rtl="0">
              <a:spcBef>
                <a:spcPts val="0"/>
              </a:spcBef>
              <a:buNone/>
            </a:pPr>
            <a:r>
              <a:rPr lang="lv-LV" sz="2100" b="1">
                <a:solidFill>
                  <a:srgbClr val="833C0B"/>
                </a:solidFill>
                <a:latin typeface="Arial"/>
                <a:ea typeface="Arial"/>
                <a:cs typeface="Arial"/>
                <a:sym typeface="Arial"/>
              </a:rPr>
              <a:t>Horse riding training</a:t>
            </a:r>
          </a:p>
        </p:txBody>
      </p:sp>
      <p:pic>
        <p:nvPicPr>
          <p:cNvPr id="944" name="Shape 94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8699" y="1043406"/>
            <a:ext cx="1853804" cy="161123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8"/>
        <p:cNvGrpSpPr/>
        <p:nvPr/>
      </p:nvGrpSpPr>
      <p:grpSpPr>
        <a:xfrm>
          <a:off x="0" y="0"/>
          <a:ext cx="0" cy="0"/>
          <a:chOff x="0" y="0"/>
          <a:chExt cx="0" cy="0"/>
        </a:xfrm>
      </p:grpSpPr>
      <p:sp>
        <p:nvSpPr>
          <p:cNvPr id="949" name="Shape 949"/>
          <p:cNvSpPr/>
          <p:nvPr/>
        </p:nvSpPr>
        <p:spPr>
          <a:xfrm>
            <a:off x="0" y="404665"/>
            <a:ext cx="9144000" cy="2140710"/>
          </a:xfrm>
          <a:prstGeom prst="rect">
            <a:avLst/>
          </a:prstGeom>
          <a:solidFill>
            <a:srgbClr val="F6F8F8"/>
          </a:solidFill>
          <a:ln>
            <a:noFill/>
          </a:ln>
        </p:spPr>
        <p:txBody>
          <a:bodyPr wrap="square" lIns="91425" tIns="45700" rIns="91425" bIns="45700" anchor="ctr" anchorCtr="0">
            <a:noAutofit/>
          </a:bodyPr>
          <a:lstStyle/>
          <a:p>
            <a:pPr marL="0" marR="0" lvl="0" indent="0" algn="ctr" rtl="0">
              <a:spcBef>
                <a:spcPts val="0"/>
              </a:spcBef>
              <a:buNone/>
            </a:pPr>
            <a:endParaRPr sz="1350">
              <a:solidFill>
                <a:srgbClr val="833C0B"/>
              </a:solidFill>
              <a:latin typeface="Calibri"/>
              <a:ea typeface="Calibri"/>
              <a:cs typeface="Calibri"/>
              <a:sym typeface="Calibri"/>
            </a:endParaRPr>
          </a:p>
        </p:txBody>
      </p:sp>
      <p:sp>
        <p:nvSpPr>
          <p:cNvPr id="950" name="Shape 950"/>
          <p:cNvSpPr txBox="1"/>
          <p:nvPr/>
        </p:nvSpPr>
        <p:spPr>
          <a:xfrm>
            <a:off x="2915816" y="404664"/>
            <a:ext cx="4560288" cy="1800493"/>
          </a:xfrm>
          <a:prstGeom prst="rect">
            <a:avLst/>
          </a:prstGeom>
          <a:noFill/>
          <a:ln>
            <a:noFill/>
          </a:ln>
        </p:spPr>
        <p:txBody>
          <a:bodyPr wrap="square" lIns="91425" tIns="45700" rIns="91425" bIns="45700" anchor="t" anchorCtr="0">
            <a:noAutofit/>
          </a:bodyPr>
          <a:lstStyle/>
          <a:p>
            <a:pPr marL="0" marR="0" lvl="0" indent="0" algn="ctr" rtl="0">
              <a:spcBef>
                <a:spcPts val="0"/>
              </a:spcBef>
              <a:buNone/>
            </a:pPr>
            <a:endParaRPr sz="2700" b="1">
              <a:solidFill>
                <a:srgbClr val="833C0B"/>
              </a:solidFill>
              <a:latin typeface="Arial"/>
              <a:ea typeface="Arial"/>
              <a:cs typeface="Arial"/>
              <a:sym typeface="Arial"/>
            </a:endParaRPr>
          </a:p>
          <a:p>
            <a:pPr marL="0" marR="0" lvl="0" indent="0" algn="ctr" rtl="0">
              <a:spcBef>
                <a:spcPts val="0"/>
              </a:spcBef>
              <a:buNone/>
            </a:pPr>
            <a:r>
              <a:rPr lang="lv-LV" sz="2100" b="1">
                <a:solidFill>
                  <a:srgbClr val="833C0B"/>
                </a:solidFill>
                <a:latin typeface="Arial"/>
                <a:ea typeface="Arial"/>
                <a:cs typeface="Arial"/>
                <a:sym typeface="Arial"/>
              </a:rPr>
              <a:t>Horse riding competitions</a:t>
            </a:r>
            <a:br>
              <a:rPr lang="lv-LV" sz="2100" b="1">
                <a:solidFill>
                  <a:srgbClr val="833C0B"/>
                </a:solidFill>
                <a:latin typeface="Arial"/>
                <a:ea typeface="Arial"/>
                <a:cs typeface="Arial"/>
                <a:sym typeface="Arial"/>
              </a:rPr>
            </a:br>
            <a:endParaRPr lang="lv-LV" sz="2100" b="1">
              <a:solidFill>
                <a:srgbClr val="833C0B"/>
              </a:solidFill>
              <a:latin typeface="Arial"/>
              <a:ea typeface="Arial"/>
              <a:cs typeface="Arial"/>
              <a:sym typeface="Arial"/>
            </a:endParaRPr>
          </a:p>
          <a:p>
            <a:pPr marL="0" marR="0" lvl="0" indent="0" algn="ctr" rtl="0">
              <a:spcBef>
                <a:spcPts val="0"/>
              </a:spcBef>
              <a:buNone/>
            </a:pPr>
            <a:r>
              <a:rPr lang="lv-LV" sz="2100" b="1">
                <a:solidFill>
                  <a:srgbClr val="833C0B"/>
                </a:solidFill>
                <a:latin typeface="Arial"/>
                <a:ea typeface="Arial"/>
                <a:cs typeface="Arial"/>
                <a:sym typeface="Arial"/>
              </a:rPr>
              <a:t>«Drostalu kauss»</a:t>
            </a:r>
          </a:p>
          <a:p>
            <a:pPr marL="0" marR="0" lvl="0" indent="0" algn="ctr" rtl="0">
              <a:spcBef>
                <a:spcPts val="0"/>
              </a:spcBef>
              <a:buNone/>
            </a:pPr>
            <a:endParaRPr sz="2100" b="1">
              <a:solidFill>
                <a:srgbClr val="833C0B"/>
              </a:solidFill>
              <a:latin typeface="Arial"/>
              <a:ea typeface="Arial"/>
              <a:cs typeface="Arial"/>
              <a:sym typeface="Arial"/>
            </a:endParaRPr>
          </a:p>
        </p:txBody>
      </p:sp>
      <p:pic>
        <p:nvPicPr>
          <p:cNvPr id="951" name="Shape 9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16" y="2560119"/>
            <a:ext cx="3648496" cy="3425886"/>
          </a:xfrm>
          <a:prstGeom prst="rect">
            <a:avLst/>
          </a:prstGeom>
          <a:noFill/>
          <a:ln>
            <a:noFill/>
          </a:ln>
        </p:spPr>
      </p:pic>
      <p:pic>
        <p:nvPicPr>
          <p:cNvPr id="952" name="Shape 9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30126" y="2545374"/>
            <a:ext cx="3713875" cy="3455376"/>
          </a:xfrm>
          <a:prstGeom prst="rect">
            <a:avLst/>
          </a:prstGeom>
          <a:noFill/>
          <a:ln>
            <a:noFill/>
          </a:ln>
        </p:spPr>
      </p:pic>
      <p:pic>
        <p:nvPicPr>
          <p:cNvPr id="953" name="Shape 95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297594" y="2545373"/>
            <a:ext cx="2494150" cy="3470121"/>
          </a:xfrm>
          <a:prstGeom prst="rect">
            <a:avLst/>
          </a:prstGeom>
          <a:noFill/>
          <a:ln>
            <a:noFill/>
          </a:ln>
        </p:spPr>
      </p:pic>
      <p:pic>
        <p:nvPicPr>
          <p:cNvPr id="954" name="Shape 95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952206"/>
            <a:ext cx="1853804" cy="161123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9"/>
        <p:cNvGrpSpPr/>
        <p:nvPr/>
      </p:nvGrpSpPr>
      <p:grpSpPr>
        <a:xfrm>
          <a:off x="0" y="0"/>
          <a:ext cx="0" cy="0"/>
          <a:chOff x="0" y="0"/>
          <a:chExt cx="0" cy="0"/>
        </a:xfrm>
      </p:grpSpPr>
      <p:sp>
        <p:nvSpPr>
          <p:cNvPr id="960" name="Shape 960"/>
          <p:cNvSpPr/>
          <p:nvPr/>
        </p:nvSpPr>
        <p:spPr>
          <a:xfrm>
            <a:off x="0" y="188640"/>
            <a:ext cx="9144000" cy="2683148"/>
          </a:xfrm>
          <a:prstGeom prst="rect">
            <a:avLst/>
          </a:prstGeom>
          <a:solidFill>
            <a:srgbClr val="F6F8F8"/>
          </a:solidFill>
          <a:ln>
            <a:noFill/>
          </a:ln>
        </p:spPr>
        <p:txBody>
          <a:bodyPr wrap="square" lIns="91425" tIns="45700" rIns="91425" bIns="45700" anchor="ctr" anchorCtr="0">
            <a:noAutofit/>
          </a:bodyPr>
          <a:lstStyle/>
          <a:p>
            <a:pPr marL="0" marR="0" lvl="0" indent="0" algn="ctr" rtl="0">
              <a:spcBef>
                <a:spcPts val="0"/>
              </a:spcBef>
              <a:buNone/>
            </a:pPr>
            <a:endParaRPr sz="1350">
              <a:solidFill>
                <a:srgbClr val="833C0B"/>
              </a:solidFill>
              <a:latin typeface="Calibri"/>
              <a:ea typeface="Calibri"/>
              <a:cs typeface="Calibri"/>
              <a:sym typeface="Calibri"/>
            </a:endParaRPr>
          </a:p>
        </p:txBody>
      </p:sp>
      <p:sp>
        <p:nvSpPr>
          <p:cNvPr id="961" name="Shape 961"/>
          <p:cNvSpPr txBox="1"/>
          <p:nvPr/>
        </p:nvSpPr>
        <p:spPr>
          <a:xfrm>
            <a:off x="1835696" y="352968"/>
            <a:ext cx="7033022" cy="2677656"/>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2100" b="1">
                <a:solidFill>
                  <a:srgbClr val="833C0B"/>
                </a:solidFill>
                <a:latin typeface="Arial"/>
                <a:ea typeface="Arial"/>
                <a:cs typeface="Arial"/>
                <a:sym typeface="Arial"/>
              </a:rPr>
              <a:t>SK Drostalas thanks For sponsorship</a:t>
            </a:r>
          </a:p>
          <a:p>
            <a:pPr marL="0" marR="0" lvl="0" indent="0" algn="ctr" rtl="0">
              <a:spcBef>
                <a:spcPts val="0"/>
              </a:spcBef>
              <a:buNone/>
            </a:pPr>
            <a:r>
              <a:rPr lang="lv-LV" sz="2100" b="1">
                <a:solidFill>
                  <a:srgbClr val="833C0B"/>
                </a:solidFill>
                <a:latin typeface="Arial"/>
                <a:ea typeface="Arial"/>
                <a:cs typeface="Arial"/>
                <a:sym typeface="Arial"/>
              </a:rPr>
              <a:t> </a:t>
            </a:r>
          </a:p>
          <a:p>
            <a:pPr marL="0" marR="0" lvl="0" indent="0" algn="ctr" rtl="0">
              <a:spcBef>
                <a:spcPts val="0"/>
              </a:spcBef>
              <a:buNone/>
            </a:pPr>
            <a:r>
              <a:rPr lang="lv-LV" sz="2100" b="1">
                <a:solidFill>
                  <a:srgbClr val="833C0B"/>
                </a:solidFill>
                <a:latin typeface="Arial"/>
                <a:ea typeface="Arial"/>
                <a:cs typeface="Arial"/>
                <a:sym typeface="Arial"/>
              </a:rPr>
              <a:t>«Drostalu kauss 2017» Cancham and members:</a:t>
            </a:r>
            <a:br>
              <a:rPr lang="lv-LV" sz="2100" b="1">
                <a:solidFill>
                  <a:srgbClr val="833C0B"/>
                </a:solidFill>
                <a:latin typeface="Arial"/>
                <a:ea typeface="Arial"/>
                <a:cs typeface="Arial"/>
                <a:sym typeface="Arial"/>
              </a:rPr>
            </a:br>
            <a:endParaRPr lang="lv-LV" sz="2100" b="1">
              <a:solidFill>
                <a:srgbClr val="833C0B"/>
              </a:solidFill>
              <a:latin typeface="Arial"/>
              <a:ea typeface="Arial"/>
              <a:cs typeface="Arial"/>
              <a:sym typeface="Arial"/>
            </a:endParaRPr>
          </a:p>
          <a:p>
            <a:pPr marL="0" marR="0" lvl="0" indent="0" algn="ctr" rtl="0">
              <a:spcBef>
                <a:spcPts val="0"/>
              </a:spcBef>
              <a:buNone/>
            </a:pPr>
            <a:r>
              <a:rPr lang="lv-LV" sz="2100">
                <a:solidFill>
                  <a:srgbClr val="000000"/>
                </a:solidFill>
                <a:latin typeface="Calibri"/>
                <a:ea typeface="Calibri"/>
                <a:cs typeface="Calibri"/>
                <a:sym typeface="Calibri"/>
              </a:rPr>
              <a:t>Radisson Blu Latvija Conference &amp; SPA Hotel</a:t>
            </a:r>
          </a:p>
          <a:p>
            <a:pPr marL="0" marR="0" lvl="0" indent="0" algn="ctr" rtl="0">
              <a:spcBef>
                <a:spcPts val="0"/>
              </a:spcBef>
              <a:buNone/>
            </a:pPr>
            <a:r>
              <a:rPr lang="lv-LV" sz="2100">
                <a:solidFill>
                  <a:srgbClr val="000000"/>
                </a:solidFill>
                <a:latin typeface="Calibri"/>
                <a:ea typeface="Calibri"/>
                <a:cs typeface="Calibri"/>
                <a:sym typeface="Calibri"/>
              </a:rPr>
              <a:t>Restaurant Trompete</a:t>
            </a:r>
          </a:p>
          <a:p>
            <a:pPr marL="0" marR="0" lvl="0" indent="0" algn="ctr" rtl="0">
              <a:spcBef>
                <a:spcPts val="0"/>
              </a:spcBef>
              <a:buNone/>
            </a:pPr>
            <a:r>
              <a:rPr lang="lv-LV" sz="2100">
                <a:solidFill>
                  <a:srgbClr val="000000"/>
                </a:solidFill>
                <a:latin typeface="Calibri"/>
                <a:ea typeface="Calibri"/>
                <a:cs typeface="Calibri"/>
                <a:sym typeface="Calibri"/>
              </a:rPr>
              <a:t>Brewery «Brālis»</a:t>
            </a:r>
          </a:p>
          <a:p>
            <a:pPr marL="0" marR="0" lvl="0" indent="0" algn="ctr" rtl="0">
              <a:spcBef>
                <a:spcPts val="0"/>
              </a:spcBef>
              <a:buNone/>
            </a:pPr>
            <a:endParaRPr sz="2100">
              <a:solidFill>
                <a:srgbClr val="000000"/>
              </a:solidFill>
              <a:latin typeface="Calibri"/>
              <a:ea typeface="Calibri"/>
              <a:cs typeface="Calibri"/>
              <a:sym typeface="Calibri"/>
            </a:endParaRPr>
          </a:p>
        </p:txBody>
      </p:sp>
      <p:pic>
        <p:nvPicPr>
          <p:cNvPr id="962" name="Shape 9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504" y="361126"/>
            <a:ext cx="1853804" cy="1611231"/>
          </a:xfrm>
          <a:prstGeom prst="rect">
            <a:avLst/>
          </a:prstGeom>
          <a:noFill/>
          <a:ln>
            <a:noFill/>
          </a:ln>
        </p:spPr>
      </p:pic>
      <p:pic>
        <p:nvPicPr>
          <p:cNvPr id="963" name="Shape 96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29713" y="2737963"/>
            <a:ext cx="3401327" cy="2939227"/>
          </a:xfrm>
          <a:prstGeom prst="rect">
            <a:avLst/>
          </a:prstGeom>
          <a:noFill/>
          <a:ln>
            <a:noFill/>
          </a:ln>
        </p:spPr>
      </p:pic>
      <p:pic>
        <p:nvPicPr>
          <p:cNvPr id="964" name="Shape 96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491880" y="2786545"/>
            <a:ext cx="1926626" cy="2890645"/>
          </a:xfrm>
          <a:prstGeom prst="rect">
            <a:avLst/>
          </a:prstGeom>
          <a:noFill/>
          <a:ln>
            <a:noFill/>
          </a:ln>
        </p:spPr>
      </p:pic>
      <p:pic>
        <p:nvPicPr>
          <p:cNvPr id="965" name="Shape 96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 y="2786545"/>
            <a:ext cx="3132286" cy="2890645"/>
          </a:xfrm>
          <a:prstGeom prst="rect">
            <a:avLst/>
          </a:prstGeom>
          <a:noFill/>
          <a:ln>
            <a:noFill/>
          </a:ln>
        </p:spPr>
      </p:pic>
      <p:sp>
        <p:nvSpPr>
          <p:cNvPr id="966" name="Shape 966"/>
          <p:cNvSpPr txBox="1"/>
          <p:nvPr/>
        </p:nvSpPr>
        <p:spPr>
          <a:xfrm>
            <a:off x="1105579" y="6010804"/>
            <a:ext cx="7488832" cy="461665"/>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400">
                <a:solidFill>
                  <a:srgbClr val="385623"/>
                </a:solidFill>
                <a:latin typeface="Calibri"/>
                <a:ea typeface="Calibri"/>
                <a:cs typeface="Calibri"/>
                <a:sym typeface="Calibri"/>
              </a:rPr>
              <a:t>Kindly invited to support us at «Drostalu kauss 2018»! </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Shape 620"/>
          <p:cNvPicPr preferRelativeResize="0"/>
          <p:nvPr/>
        </p:nvPicPr>
        <p:blipFill rotWithShape="1">
          <a:blip r:embed="rId3">
            <a:alphaModFix/>
          </a:blip>
          <a:srcRect/>
          <a:stretch/>
        </p:blipFill>
        <p:spPr>
          <a:xfrm>
            <a:off x="0" y="1412776"/>
            <a:ext cx="9144000" cy="4536504"/>
          </a:xfrm>
          <a:prstGeom prst="rect">
            <a:avLst/>
          </a:prstGeom>
          <a:noFill/>
          <a:ln>
            <a:noFill/>
          </a:ln>
        </p:spPr>
      </p:pic>
      <p:pic>
        <p:nvPicPr>
          <p:cNvPr id="621" name="Shape 6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347864" y="100567"/>
            <a:ext cx="2952328" cy="1291452"/>
          </a:xfrm>
          <a:prstGeom prst="rect">
            <a:avLst/>
          </a:prstGeom>
          <a:noFill/>
          <a:ln>
            <a:noFill/>
          </a:ln>
        </p:spPr>
      </p:pic>
      <p:pic>
        <p:nvPicPr>
          <p:cNvPr id="622" name="Shape 62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2348880"/>
            <a:ext cx="9144000" cy="227809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a:spLocks noGrp="1"/>
          </p:cNvSpPr>
          <p:nvPr>
            <p:ph type="subTitle" idx="1"/>
          </p:nvPr>
        </p:nvSpPr>
        <p:spPr>
          <a:xfrm>
            <a:off x="1259632" y="447463"/>
            <a:ext cx="6498722" cy="972108"/>
          </a:xfrm>
          <a:prstGeom prst="rect">
            <a:avLst/>
          </a:prstGeom>
          <a:noFill/>
          <a:ln>
            <a:noFill/>
          </a:ln>
        </p:spPr>
        <p:txBody>
          <a:bodyPr wrap="square" lIns="91425" tIns="45700" rIns="91425" bIns="45700" anchor="t" anchorCtr="0">
            <a:noAutofit/>
          </a:bodyPr>
          <a:lstStyle/>
          <a:p>
            <a:pPr marL="0" marR="0" lvl="0" indent="-190500" algn="ctr" rtl="0">
              <a:lnSpc>
                <a:spcPct val="90000"/>
              </a:lnSpc>
              <a:spcBef>
                <a:spcPts val="0"/>
              </a:spcBef>
              <a:spcAft>
                <a:spcPts val="0"/>
              </a:spcAft>
              <a:buClr>
                <a:srgbClr val="FF0000"/>
              </a:buClr>
              <a:buSzPts val="3000"/>
              <a:buFont typeface="Arial"/>
              <a:buNone/>
            </a:pPr>
            <a:r>
              <a:rPr lang="lv-LV" sz="3000" b="0" i="0" u="none" strike="noStrike" cap="none" dirty="0">
                <a:solidFill>
                  <a:srgbClr val="FF0000"/>
                </a:solidFill>
                <a:latin typeface="Tahoma"/>
                <a:ea typeface="Tahoma"/>
                <a:cs typeface="Tahoma"/>
                <a:sym typeface="Tahoma"/>
              </a:rPr>
              <a:t>Farm «Medīgas»</a:t>
            </a:r>
          </a:p>
          <a:p>
            <a:pPr marL="0" marR="0" lvl="0" indent="-152400" algn="ctr" rtl="0">
              <a:lnSpc>
                <a:spcPct val="90000"/>
              </a:lnSpc>
              <a:spcBef>
                <a:spcPts val="563"/>
              </a:spcBef>
              <a:buClr>
                <a:schemeClr val="dk1"/>
              </a:buClr>
              <a:buSzPts val="2400"/>
              <a:buFont typeface="Arial"/>
              <a:buNone/>
            </a:pPr>
            <a:r>
              <a:rPr lang="lv-LV" sz="2400" b="0" i="0" u="none" strike="noStrike" cap="none" dirty="0">
                <a:solidFill>
                  <a:schemeClr val="dk1"/>
                </a:solidFill>
                <a:latin typeface="Tahoma"/>
                <a:ea typeface="Tahoma"/>
                <a:cs typeface="Tahoma"/>
                <a:sym typeface="Tahoma"/>
              </a:rPr>
              <a:t>Growing of </a:t>
            </a:r>
            <a:r>
              <a:rPr lang="lv-LV" sz="2400" b="0" i="0" u="none" strike="noStrike" cap="none" dirty="0" smtClean="0">
                <a:solidFill>
                  <a:schemeClr val="dk1"/>
                </a:solidFill>
                <a:latin typeface="Tahoma"/>
                <a:ea typeface="Tahoma"/>
                <a:cs typeface="Tahoma"/>
                <a:sym typeface="Tahoma"/>
              </a:rPr>
              <a:t>seedlings </a:t>
            </a:r>
            <a:r>
              <a:rPr lang="lv-LV" sz="2400" b="0" i="0" u="none" strike="noStrike" cap="none" dirty="0">
                <a:solidFill>
                  <a:schemeClr val="dk1"/>
                </a:solidFill>
                <a:latin typeface="Tahoma"/>
                <a:ea typeface="Tahoma"/>
                <a:cs typeface="Tahoma"/>
                <a:sym typeface="Tahoma"/>
              </a:rPr>
              <a:t>and flowers</a:t>
            </a:r>
          </a:p>
        </p:txBody>
      </p:sp>
      <p:pic>
        <p:nvPicPr>
          <p:cNvPr id="972" name="Shape 9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65749" y="3241326"/>
            <a:ext cx="3826669" cy="2551112"/>
          </a:xfrm>
          <a:prstGeom prst="rect">
            <a:avLst/>
          </a:prstGeom>
          <a:noFill/>
          <a:ln>
            <a:noFill/>
          </a:ln>
        </p:spPr>
      </p:pic>
      <p:pic>
        <p:nvPicPr>
          <p:cNvPr id="973" name="Shape 9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00078" y="2882124"/>
            <a:ext cx="1359297" cy="2471449"/>
          </a:xfrm>
          <a:prstGeom prst="rect">
            <a:avLst/>
          </a:prstGeom>
          <a:noFill/>
          <a:ln>
            <a:noFill/>
          </a:ln>
        </p:spPr>
      </p:pic>
      <p:pic>
        <p:nvPicPr>
          <p:cNvPr id="974" name="Shape 97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10392" y="2234911"/>
            <a:ext cx="2012829" cy="2012829"/>
          </a:xfrm>
          <a:prstGeom prst="rect">
            <a:avLst/>
          </a:prstGeom>
          <a:noFill/>
          <a:ln>
            <a:noFill/>
          </a:ln>
        </p:spPr>
      </p:pic>
      <p:sp>
        <p:nvSpPr>
          <p:cNvPr id="975" name="Shape 975"/>
          <p:cNvSpPr txBox="1"/>
          <p:nvPr/>
        </p:nvSpPr>
        <p:spPr>
          <a:xfrm>
            <a:off x="3426583" y="2234911"/>
            <a:ext cx="5699387" cy="472778"/>
          </a:xfrm>
          <a:prstGeom prst="rect">
            <a:avLst/>
          </a:prstGeom>
          <a:noFill/>
          <a:ln>
            <a:noFill/>
          </a:ln>
        </p:spPr>
        <p:txBody>
          <a:bodyPr wrap="square" lIns="68575" tIns="34275" rIns="68575" bIns="34275" anchor="t" anchorCtr="0">
            <a:noAutofit/>
          </a:bodyPr>
          <a:lstStyle/>
          <a:p>
            <a:pPr marL="0" marR="0" lvl="0" indent="-152400" algn="ctr" rtl="0">
              <a:lnSpc>
                <a:spcPct val="90000"/>
              </a:lnSpc>
              <a:spcBef>
                <a:spcPts val="0"/>
              </a:spcBef>
              <a:spcAft>
                <a:spcPts val="0"/>
              </a:spcAft>
              <a:buClr>
                <a:srgbClr val="000000"/>
              </a:buClr>
              <a:buSzPts val="2400"/>
              <a:buFont typeface="Arial"/>
              <a:buNone/>
            </a:pPr>
            <a:r>
              <a:rPr lang="lv-LV" sz="2400">
                <a:solidFill>
                  <a:srgbClr val="000000"/>
                </a:solidFill>
                <a:latin typeface="Tahoma"/>
                <a:ea typeface="Tahoma"/>
                <a:cs typeface="Tahoma"/>
                <a:sym typeface="Tahoma"/>
              </a:rPr>
              <a:t>«Medīgas» manages 13 greenhouses</a:t>
            </a:r>
          </a:p>
          <a:p>
            <a:pPr marL="0" marR="0" lvl="0" indent="-152400" algn="ctr" rtl="0">
              <a:lnSpc>
                <a:spcPct val="90000"/>
              </a:lnSpc>
              <a:spcBef>
                <a:spcPts val="750"/>
              </a:spcBef>
              <a:buClr>
                <a:srgbClr val="000000"/>
              </a:buClr>
              <a:buSzPts val="2400"/>
              <a:buFont typeface="Arial"/>
              <a:buNone/>
            </a:pPr>
            <a:r>
              <a:rPr lang="lv-LV" sz="2400">
                <a:solidFill>
                  <a:srgbClr val="000000"/>
                </a:solidFill>
                <a:latin typeface="Tahoma"/>
                <a:ea typeface="Tahoma"/>
                <a:cs typeface="Tahoma"/>
                <a:sym typeface="Tahoma"/>
              </a:rPr>
              <a:t/>
            </a:r>
            <a:br>
              <a:rPr lang="lv-LV" sz="2400">
                <a:solidFill>
                  <a:srgbClr val="000000"/>
                </a:solidFill>
                <a:latin typeface="Tahoma"/>
                <a:ea typeface="Tahoma"/>
                <a:cs typeface="Tahoma"/>
                <a:sym typeface="Tahoma"/>
              </a:rPr>
            </a:br>
            <a:endParaRPr lang="lv-LV" sz="2400">
              <a:solidFill>
                <a:srgbClr val="000000"/>
              </a:solidFill>
              <a:latin typeface="Tahoma"/>
              <a:ea typeface="Tahoma"/>
              <a:cs typeface="Tahoma"/>
              <a:sym typeface="Tahoma"/>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Shape 9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5123" y="2422779"/>
            <a:ext cx="3395560" cy="2037336"/>
          </a:xfrm>
          <a:prstGeom prst="rect">
            <a:avLst/>
          </a:prstGeom>
          <a:noFill/>
          <a:ln>
            <a:noFill/>
          </a:ln>
        </p:spPr>
      </p:pic>
      <p:sp>
        <p:nvSpPr>
          <p:cNvPr id="981" name="Shape 981"/>
          <p:cNvSpPr txBox="1"/>
          <p:nvPr/>
        </p:nvSpPr>
        <p:spPr>
          <a:xfrm>
            <a:off x="1259632" y="866247"/>
            <a:ext cx="6840760" cy="1292662"/>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2600">
                <a:solidFill>
                  <a:srgbClr val="000000"/>
                </a:solidFill>
                <a:latin typeface="Calibri"/>
                <a:ea typeface="Calibri"/>
                <a:cs typeface="Calibri"/>
                <a:sym typeface="Calibri"/>
              </a:rPr>
              <a:t>At the moment, 60,000 widowed seedlings are waiting in February to go to buyers</a:t>
            </a:r>
          </a:p>
          <a:p>
            <a:pPr marL="0" marR="0" lvl="0" indent="0" algn="ctr" rtl="0">
              <a:spcBef>
                <a:spcPts val="0"/>
              </a:spcBef>
              <a:buNone/>
            </a:pPr>
            <a:endParaRPr sz="2600">
              <a:solidFill>
                <a:srgbClr val="000000"/>
              </a:solidFill>
              <a:latin typeface="Calibri"/>
              <a:ea typeface="Calibri"/>
              <a:cs typeface="Calibri"/>
              <a:sym typeface="Calibri"/>
            </a:endParaRPr>
          </a:p>
        </p:txBody>
      </p:sp>
      <p:pic>
        <p:nvPicPr>
          <p:cNvPr id="982" name="Shape 98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99481" y="2728740"/>
            <a:ext cx="4113077" cy="3086475"/>
          </a:xfrm>
          <a:prstGeom prst="rect">
            <a:avLst/>
          </a:prstGeom>
          <a:noFill/>
          <a:ln>
            <a:noFill/>
          </a:ln>
        </p:spPr>
      </p:pic>
      <p:pic>
        <p:nvPicPr>
          <p:cNvPr id="983" name="Shape 98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268209" y="1787944"/>
            <a:ext cx="2169895" cy="21698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Shape 988"/>
          <p:cNvSpPr txBox="1"/>
          <p:nvPr/>
        </p:nvSpPr>
        <p:spPr>
          <a:xfrm>
            <a:off x="1043608" y="694844"/>
            <a:ext cx="7446648" cy="892552"/>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2600">
                <a:solidFill>
                  <a:srgbClr val="000000"/>
                </a:solidFill>
                <a:latin typeface="Calibri"/>
                <a:ea typeface="Calibri"/>
                <a:cs typeface="Calibri"/>
                <a:sym typeface="Calibri"/>
              </a:rPr>
              <a:t>In late February and March, the farm will offer organic herbs and sprouts in boxes</a:t>
            </a:r>
          </a:p>
        </p:txBody>
      </p:sp>
      <p:pic>
        <p:nvPicPr>
          <p:cNvPr id="989" name="Shape 9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83768" y="3645024"/>
            <a:ext cx="3917876" cy="2785715"/>
          </a:xfrm>
          <a:prstGeom prst="rect">
            <a:avLst/>
          </a:prstGeom>
          <a:noFill/>
          <a:ln>
            <a:noFill/>
          </a:ln>
        </p:spPr>
      </p:pic>
      <p:pic>
        <p:nvPicPr>
          <p:cNvPr id="990" name="Shape 9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90978" y="2822977"/>
            <a:ext cx="3185579" cy="2408483"/>
          </a:xfrm>
          <a:prstGeom prst="rect">
            <a:avLst/>
          </a:prstGeom>
          <a:noFill/>
          <a:ln>
            <a:noFill/>
          </a:ln>
        </p:spPr>
      </p:pic>
      <p:pic>
        <p:nvPicPr>
          <p:cNvPr id="991" name="Shape 99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1013" y="1687449"/>
            <a:ext cx="2051101" cy="2051101"/>
          </a:xfrm>
          <a:prstGeom prst="rect">
            <a:avLst/>
          </a:prstGeom>
          <a:noFill/>
          <a:ln>
            <a:noFill/>
          </a:ln>
        </p:spPr>
      </p:pic>
      <p:pic>
        <p:nvPicPr>
          <p:cNvPr id="992" name="Shape 99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11174" y="3665781"/>
            <a:ext cx="2979082" cy="277488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523875" y="1132471"/>
            <a:ext cx="7886700" cy="994172"/>
          </a:xfrm>
          <a:prstGeom prst="rect">
            <a:avLst/>
          </a:prstGeom>
          <a:noFill/>
          <a:ln>
            <a:noFill/>
          </a:ln>
        </p:spPr>
        <p:txBody>
          <a:bodyPr wrap="square" lIns="91425" tIns="45700" rIns="91425" bIns="45700" anchor="ctr" anchorCtr="0">
            <a:noAutofit/>
          </a:bodyPr>
          <a:lstStyle/>
          <a:p>
            <a:pPr marL="0" marR="0" lvl="0" indent="-209550" algn="l" rtl="0">
              <a:lnSpc>
                <a:spcPct val="90000"/>
              </a:lnSpc>
              <a:spcBef>
                <a:spcPts val="0"/>
              </a:spcBef>
              <a:buClr>
                <a:schemeClr val="dk1"/>
              </a:buClr>
              <a:buSzPts val="3300"/>
              <a:buFont typeface="Calibri"/>
              <a:buNone/>
            </a:pPr>
            <a:r>
              <a:rPr lang="lv-LV" sz="3300" b="1" i="0" u="none" strike="noStrike" cap="none">
                <a:solidFill>
                  <a:schemeClr val="dk1"/>
                </a:solidFill>
                <a:latin typeface="Calibri"/>
                <a:ea typeface="Calibri"/>
                <a:cs typeface="Calibri"/>
                <a:sym typeface="Calibri"/>
              </a:rPr>
              <a:t>Pizza LuLu</a:t>
            </a:r>
          </a:p>
        </p:txBody>
      </p:sp>
      <p:sp>
        <p:nvSpPr>
          <p:cNvPr id="998" name="Shape 998"/>
          <p:cNvSpPr txBox="1">
            <a:spLocks noGrp="1"/>
          </p:cNvSpPr>
          <p:nvPr>
            <p:ph type="body" idx="1"/>
          </p:nvPr>
        </p:nvSpPr>
        <p:spPr>
          <a:xfrm>
            <a:off x="378002" y="1994471"/>
            <a:ext cx="8278882" cy="3592975"/>
          </a:xfrm>
          <a:prstGeom prst="rect">
            <a:avLst/>
          </a:prstGeom>
          <a:noFill/>
          <a:ln>
            <a:noFill/>
          </a:ln>
        </p:spPr>
        <p:txBody>
          <a:bodyPr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500"/>
              <a:buFont typeface="Arial"/>
              <a:buChar char="•"/>
            </a:pPr>
            <a:r>
              <a:rPr lang="lv-LV" sz="1500" b="0" i="0" u="none" strike="noStrike" cap="none">
                <a:solidFill>
                  <a:schemeClr val="dk1"/>
                </a:solidFill>
                <a:latin typeface="Calibri"/>
                <a:ea typeface="Calibri"/>
                <a:cs typeface="Calibri"/>
                <a:sym typeface="Calibri"/>
              </a:rPr>
              <a:t>Our aim is to make great pizza using the best locally available ingredients </a:t>
            </a:r>
          </a:p>
          <a:p>
            <a:pPr marL="171450" marR="0" lvl="0" indent="-171450" algn="l" rtl="0">
              <a:lnSpc>
                <a:spcPct val="90000"/>
              </a:lnSpc>
              <a:spcBef>
                <a:spcPts val="750"/>
              </a:spcBef>
              <a:spcAft>
                <a:spcPts val="0"/>
              </a:spcAft>
              <a:buClr>
                <a:schemeClr val="dk1"/>
              </a:buClr>
              <a:buSzPts val="1500"/>
              <a:buFont typeface="Arial"/>
              <a:buChar char="•"/>
            </a:pPr>
            <a:r>
              <a:rPr lang="lv-LV" sz="1500" b="0" i="0" u="none" strike="noStrike" cap="none">
                <a:solidFill>
                  <a:schemeClr val="dk1"/>
                </a:solidFill>
                <a:latin typeface="Calibri"/>
                <a:ea typeface="Calibri"/>
                <a:cs typeface="Calibri"/>
                <a:sym typeface="Calibri"/>
              </a:rPr>
              <a:t>Established </a:t>
            </a:r>
            <a:r>
              <a:rPr lang="lv-LV" sz="1500" b="1" i="0" u="none" strike="noStrike" cap="none">
                <a:solidFill>
                  <a:schemeClr val="dk1"/>
                </a:solidFill>
                <a:latin typeface="Calibri"/>
                <a:ea typeface="Calibri"/>
                <a:cs typeface="Calibri"/>
                <a:sym typeface="Calibri"/>
              </a:rPr>
              <a:t>in 1993 as a Canadian/Latvian joint venture.</a:t>
            </a:r>
          </a:p>
          <a:p>
            <a:pPr marL="171450" marR="0" lvl="0" indent="-171450" algn="l" rtl="0">
              <a:lnSpc>
                <a:spcPct val="90000"/>
              </a:lnSpc>
              <a:spcBef>
                <a:spcPts val="750"/>
              </a:spcBef>
              <a:spcAft>
                <a:spcPts val="0"/>
              </a:spcAft>
              <a:buClr>
                <a:schemeClr val="dk1"/>
              </a:buClr>
              <a:buSzPts val="1500"/>
              <a:buFont typeface="Arial"/>
              <a:buChar char="•"/>
            </a:pPr>
            <a:r>
              <a:rPr lang="lv-LV" sz="1500" b="1" i="0" u="none" strike="noStrike" cap="none">
                <a:solidFill>
                  <a:schemeClr val="dk1"/>
                </a:solidFill>
                <a:latin typeface="Calibri"/>
                <a:ea typeface="Calibri"/>
                <a:cs typeface="Calibri"/>
                <a:sym typeface="Calibri"/>
              </a:rPr>
              <a:t>11 pizzerias </a:t>
            </a:r>
            <a:r>
              <a:rPr lang="lv-LV" sz="1500" b="0" i="0" u="none" strike="noStrike" cap="none">
                <a:solidFill>
                  <a:schemeClr val="dk1"/>
                </a:solidFill>
                <a:latin typeface="Calibri"/>
                <a:ea typeface="Calibri"/>
                <a:cs typeface="Calibri"/>
                <a:sym typeface="Calibri"/>
              </a:rPr>
              <a:t>in and around Riga</a:t>
            </a:r>
            <a:r>
              <a:rPr lang="lv-LV" sz="1500" b="1" i="0" u="none" strike="noStrike" cap="none">
                <a:solidFill>
                  <a:schemeClr val="dk1"/>
                </a:solidFill>
                <a:latin typeface="Calibri"/>
                <a:ea typeface="Calibri"/>
                <a:cs typeface="Calibri"/>
                <a:sym typeface="Calibri"/>
              </a:rPr>
              <a:t>.</a:t>
            </a:r>
          </a:p>
          <a:p>
            <a:pPr marL="171450" marR="0" lvl="0" indent="-171450" algn="l" rtl="0">
              <a:lnSpc>
                <a:spcPct val="90000"/>
              </a:lnSpc>
              <a:spcBef>
                <a:spcPts val="750"/>
              </a:spcBef>
              <a:spcAft>
                <a:spcPts val="0"/>
              </a:spcAft>
              <a:buClr>
                <a:schemeClr val="dk1"/>
              </a:buClr>
              <a:buSzPts val="1500"/>
              <a:buFont typeface="Arial"/>
              <a:buChar char="•"/>
            </a:pPr>
            <a:r>
              <a:rPr lang="lv-LV" sz="1500" b="0" i="0" u="none" strike="noStrike" cap="none">
                <a:solidFill>
                  <a:schemeClr val="dk1"/>
                </a:solidFill>
                <a:latin typeface="Calibri"/>
                <a:ea typeface="Calibri"/>
                <a:cs typeface="Calibri"/>
                <a:sym typeface="Calibri"/>
              </a:rPr>
              <a:t>Pizza Lulu was </a:t>
            </a:r>
            <a:r>
              <a:rPr lang="lv-LV" sz="1500" b="1" i="0" u="none" strike="noStrike" cap="none">
                <a:solidFill>
                  <a:schemeClr val="dk1"/>
                </a:solidFill>
                <a:latin typeface="Calibri"/>
                <a:ea typeface="Calibri"/>
                <a:cs typeface="Calibri"/>
                <a:sym typeface="Calibri"/>
              </a:rPr>
              <a:t>the first pizzeria in Latvia </a:t>
            </a:r>
            <a:r>
              <a:rPr lang="lv-LV" sz="1500" b="0" i="0" u="none" strike="noStrike" cap="none">
                <a:solidFill>
                  <a:schemeClr val="dk1"/>
                </a:solidFill>
                <a:latin typeface="Calibri"/>
                <a:ea typeface="Calibri"/>
                <a:cs typeface="Calibri"/>
                <a:sym typeface="Calibri"/>
              </a:rPr>
              <a:t>to offer takeaway pizza and then home or office delivery in 49 minutes or free.</a:t>
            </a:r>
          </a:p>
          <a:p>
            <a:pPr marL="171450" marR="0" lvl="0" indent="-171450" algn="l" rtl="0">
              <a:lnSpc>
                <a:spcPct val="90000"/>
              </a:lnSpc>
              <a:spcBef>
                <a:spcPts val="750"/>
              </a:spcBef>
              <a:spcAft>
                <a:spcPts val="0"/>
              </a:spcAft>
              <a:buClr>
                <a:schemeClr val="dk1"/>
              </a:buClr>
              <a:buSzPts val="1500"/>
              <a:buFont typeface="Arial"/>
              <a:buChar char="•"/>
            </a:pPr>
            <a:r>
              <a:rPr lang="lv-LV" sz="1500" b="0" i="0" u="none" strike="noStrike" cap="none">
                <a:solidFill>
                  <a:schemeClr val="dk1"/>
                </a:solidFill>
                <a:latin typeface="Calibri"/>
                <a:ea typeface="Calibri"/>
                <a:cs typeface="Calibri"/>
                <a:sym typeface="Calibri"/>
              </a:rPr>
              <a:t>Pizza Lulu offers </a:t>
            </a:r>
            <a:r>
              <a:rPr lang="lv-LV" sz="1500" b="1" i="0" u="none" strike="noStrike" cap="none">
                <a:solidFill>
                  <a:schemeClr val="dk1"/>
                </a:solidFill>
                <a:latin typeface="Calibri"/>
                <a:ea typeface="Calibri"/>
                <a:cs typeface="Calibri"/>
                <a:sym typeface="Calibri"/>
              </a:rPr>
              <a:t>28 different kinds of pizza</a:t>
            </a:r>
            <a:r>
              <a:rPr lang="lv-LV" sz="1500" b="0" i="0" u="none" strike="noStrike" cap="none">
                <a:solidFill>
                  <a:schemeClr val="dk1"/>
                </a:solidFill>
                <a:latin typeface="Calibri"/>
                <a:ea typeface="Calibri"/>
                <a:cs typeface="Calibri"/>
                <a:sym typeface="Calibri"/>
              </a:rPr>
              <a:t>, </a:t>
            </a:r>
            <a:r>
              <a:rPr lang="lv-LV" sz="1500" b="1" i="0" u="none" strike="noStrike" cap="none">
                <a:solidFill>
                  <a:schemeClr val="dk1"/>
                </a:solidFill>
                <a:latin typeface="Calibri"/>
                <a:ea typeface="Calibri"/>
                <a:cs typeface="Calibri"/>
                <a:sym typeface="Calibri"/>
              </a:rPr>
              <a:t>two</a:t>
            </a:r>
            <a:r>
              <a:rPr lang="lv-LV" sz="1500" b="0" i="0" u="none" strike="noStrike" cap="none">
                <a:solidFill>
                  <a:schemeClr val="dk1"/>
                </a:solidFill>
                <a:latin typeface="Calibri"/>
                <a:ea typeface="Calibri"/>
                <a:cs typeface="Calibri"/>
                <a:sym typeface="Calibri"/>
              </a:rPr>
              <a:t> different </a:t>
            </a:r>
            <a:r>
              <a:rPr lang="lv-LV" sz="1500" b="1" i="0" u="none" strike="noStrike" cap="none">
                <a:solidFill>
                  <a:schemeClr val="dk1"/>
                </a:solidFill>
                <a:latin typeface="Calibri"/>
                <a:ea typeface="Calibri"/>
                <a:cs typeface="Calibri"/>
                <a:sym typeface="Calibri"/>
              </a:rPr>
              <a:t>sizes of pizza </a:t>
            </a:r>
            <a:r>
              <a:rPr lang="lv-LV" sz="1500" b="0" i="0" u="none" strike="noStrike" cap="none">
                <a:solidFill>
                  <a:schemeClr val="dk1"/>
                </a:solidFill>
                <a:latin typeface="Calibri"/>
                <a:ea typeface="Calibri"/>
                <a:cs typeface="Calibri"/>
                <a:sym typeface="Calibri"/>
              </a:rPr>
              <a:t>and possibility for customers to </a:t>
            </a:r>
            <a:r>
              <a:rPr lang="lv-LV" sz="1500" b="1" i="0" u="none" strike="noStrike" cap="none">
                <a:solidFill>
                  <a:schemeClr val="dk1"/>
                </a:solidFill>
                <a:latin typeface="Calibri"/>
                <a:ea typeface="Calibri"/>
                <a:cs typeface="Calibri"/>
                <a:sym typeface="Calibri"/>
              </a:rPr>
              <a:t>build their own pizza</a:t>
            </a:r>
            <a:r>
              <a:rPr lang="lv-LV" sz="1500" b="0" i="0" u="none" strike="noStrike" cap="none">
                <a:solidFill>
                  <a:schemeClr val="dk1"/>
                </a:solidFill>
                <a:latin typeface="Calibri"/>
                <a:ea typeface="Calibri"/>
                <a:cs typeface="Calibri"/>
                <a:sym typeface="Calibri"/>
              </a:rPr>
              <a:t>.</a:t>
            </a:r>
          </a:p>
          <a:p>
            <a:pPr marL="171450" marR="0" lvl="0" indent="-171450" algn="l" rtl="0">
              <a:lnSpc>
                <a:spcPct val="90000"/>
              </a:lnSpc>
              <a:spcBef>
                <a:spcPts val="750"/>
              </a:spcBef>
              <a:spcAft>
                <a:spcPts val="0"/>
              </a:spcAft>
              <a:buClr>
                <a:schemeClr val="dk1"/>
              </a:buClr>
              <a:buSzPts val="1500"/>
              <a:buFont typeface="Arial"/>
              <a:buChar char="•"/>
            </a:pPr>
            <a:r>
              <a:rPr lang="lv-LV" sz="1500" b="0" i="0" u="none" strike="noStrike" cap="none">
                <a:solidFill>
                  <a:schemeClr val="dk1"/>
                </a:solidFill>
                <a:latin typeface="Calibri"/>
                <a:ea typeface="Calibri"/>
                <a:cs typeface="Calibri"/>
                <a:sym typeface="Calibri"/>
              </a:rPr>
              <a:t>We are currently seeking </a:t>
            </a:r>
            <a:r>
              <a:rPr lang="lv-LV" sz="1500" b="1" i="0" u="none" strike="noStrike" cap="none">
                <a:solidFill>
                  <a:schemeClr val="dk1"/>
                </a:solidFill>
                <a:latin typeface="Calibri"/>
                <a:ea typeface="Calibri"/>
                <a:cs typeface="Calibri"/>
                <a:sym typeface="Calibri"/>
              </a:rPr>
              <a:t>franchise partners outside of Latvia</a:t>
            </a:r>
            <a:r>
              <a:rPr lang="lv-LV" sz="1500" b="0" i="0" u="none" strike="noStrike" cap="none">
                <a:solidFill>
                  <a:schemeClr val="dk1"/>
                </a:solidFill>
                <a:latin typeface="Calibri"/>
                <a:ea typeface="Calibri"/>
                <a:cs typeface="Calibri"/>
                <a:sym typeface="Calibri"/>
              </a:rPr>
              <a:t>. </a:t>
            </a:r>
          </a:p>
          <a:p>
            <a:pPr marL="171450" marR="0" lvl="0" indent="-266700" algn="l" rtl="0">
              <a:lnSpc>
                <a:spcPct val="90000"/>
              </a:lnSpc>
              <a:spcBef>
                <a:spcPts val="750"/>
              </a:spcBef>
              <a:buClr>
                <a:schemeClr val="dk1"/>
              </a:buClr>
              <a:buSzPts val="1500"/>
              <a:buFont typeface="Arial"/>
              <a:buNone/>
            </a:pPr>
            <a:endParaRPr sz="1500" b="0" i="0" u="none" strike="noStrike" cap="none">
              <a:solidFill>
                <a:schemeClr val="dk1"/>
              </a:solidFill>
              <a:latin typeface="Calibri"/>
              <a:ea typeface="Calibri"/>
              <a:cs typeface="Calibri"/>
              <a:sym typeface="Calibri"/>
            </a:endParaRPr>
          </a:p>
        </p:txBody>
      </p:sp>
      <p:pic>
        <p:nvPicPr>
          <p:cNvPr id="999" name="Shape 9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97969" y="4102912"/>
            <a:ext cx="2009876" cy="1672542"/>
          </a:xfrm>
          <a:prstGeom prst="rect">
            <a:avLst/>
          </a:prstGeom>
          <a:noFill/>
          <a:ln w="38100" cap="flat" cmpd="sng">
            <a:solidFill>
              <a:srgbClr val="AEABAB"/>
            </a:solidFill>
            <a:prstDash val="solid"/>
            <a:round/>
            <a:headEnd type="none" w="med" len="med"/>
            <a:tailEnd type="none" w="med" len="med"/>
          </a:ln>
        </p:spPr>
      </p:pic>
      <p:pic>
        <p:nvPicPr>
          <p:cNvPr id="1000" name="Shape 100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42288" y="4640543"/>
            <a:ext cx="1701037" cy="1134911"/>
          </a:xfrm>
          <a:prstGeom prst="rect">
            <a:avLst/>
          </a:prstGeom>
          <a:noFill/>
          <a:ln w="38100" cap="flat" cmpd="sng">
            <a:solidFill>
              <a:srgbClr val="AEABAB"/>
            </a:solidFill>
            <a:prstDash val="solid"/>
            <a:round/>
            <a:headEnd type="none" w="med" len="med"/>
            <a:tailEnd type="none" w="med" len="med"/>
          </a:ln>
        </p:spPr>
      </p:pic>
      <p:pic>
        <p:nvPicPr>
          <p:cNvPr id="1001" name="Shape 100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3632006">
            <a:off x="928810" y="4266372"/>
            <a:ext cx="1368066" cy="2063657"/>
          </a:xfrm>
          <a:prstGeom prst="rect">
            <a:avLst/>
          </a:prstGeom>
          <a:noFill/>
          <a:ln>
            <a:noFill/>
          </a:ln>
        </p:spPr>
      </p:pic>
      <p:pic>
        <p:nvPicPr>
          <p:cNvPr id="1002" name="Shape 100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37533" y="4735795"/>
            <a:ext cx="1463167" cy="562405"/>
          </a:xfrm>
          <a:prstGeom prst="rect">
            <a:avLst/>
          </a:prstGeom>
          <a:noFill/>
          <a:ln>
            <a:noFill/>
          </a:ln>
        </p:spPr>
      </p:pic>
      <p:pic>
        <p:nvPicPr>
          <p:cNvPr id="1003" name="Shape 100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879487" y="5207998"/>
            <a:ext cx="1646063" cy="50296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Shape 1008"/>
          <p:cNvSpPr txBox="1">
            <a:spLocks noGrp="1"/>
          </p:cNvSpPr>
          <p:nvPr>
            <p:ph type="title"/>
          </p:nvPr>
        </p:nvSpPr>
        <p:spPr>
          <a:xfrm>
            <a:off x="628650" y="365126"/>
            <a:ext cx="7886700" cy="1325563"/>
          </a:xfrm>
          <a:prstGeom prst="rect">
            <a:avLst/>
          </a:prstGeom>
          <a:noFill/>
          <a:ln>
            <a:noFill/>
          </a:ln>
        </p:spPr>
        <p:txBody>
          <a:bodyPr wrap="square" lIns="91425" tIns="45700" rIns="91425" bIns="45700" anchor="ctr" anchorCtr="0">
            <a:noAutofit/>
          </a:bodyPr>
          <a:lstStyle/>
          <a:p>
            <a:pPr marL="0" marR="0" lvl="0" indent="-209550" algn="l" rtl="0">
              <a:lnSpc>
                <a:spcPct val="90000"/>
              </a:lnSpc>
              <a:spcBef>
                <a:spcPts val="0"/>
              </a:spcBef>
              <a:buClr>
                <a:schemeClr val="dk1"/>
              </a:buClr>
              <a:buSzPts val="3300"/>
              <a:buFont typeface="Calibri"/>
              <a:buNone/>
            </a:pPr>
            <a:r>
              <a:rPr lang="lv-LV" sz="3300" b="1" i="0" u="none" strike="noStrike" cap="none">
                <a:solidFill>
                  <a:schemeClr val="dk1"/>
                </a:solidFill>
                <a:latin typeface="Calibri"/>
                <a:ea typeface="Calibri"/>
                <a:cs typeface="Calibri"/>
                <a:sym typeface="Calibri"/>
              </a:rPr>
              <a:t>Fun facts about Pizza LuLu</a:t>
            </a:r>
          </a:p>
        </p:txBody>
      </p:sp>
      <p:sp>
        <p:nvSpPr>
          <p:cNvPr id="1009" name="Shape 1009"/>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214313" marR="0" lvl="0" indent="-214313" algn="l" rtl="0">
              <a:lnSpc>
                <a:spcPct val="90000"/>
              </a:lnSpc>
              <a:spcBef>
                <a:spcPts val="0"/>
              </a:spcBef>
              <a:spcAft>
                <a:spcPts val="0"/>
              </a:spcAft>
              <a:buClr>
                <a:schemeClr val="dk1"/>
              </a:buClr>
              <a:buSzPts val="2100"/>
              <a:buFont typeface="Arial"/>
              <a:buChar char="•"/>
            </a:pPr>
            <a:r>
              <a:rPr lang="lv-LV" sz="2100" b="1" i="0" u="none" strike="noStrike" cap="none">
                <a:solidFill>
                  <a:schemeClr val="dk1"/>
                </a:solidFill>
                <a:latin typeface="Calibri"/>
                <a:ea typeface="Calibri"/>
                <a:cs typeface="Calibri"/>
                <a:sym typeface="Calibri"/>
              </a:rPr>
              <a:t>120 tons </a:t>
            </a:r>
            <a:r>
              <a:rPr lang="lv-LV" sz="2100" b="0" i="0" u="none" strike="noStrike" cap="none">
                <a:solidFill>
                  <a:schemeClr val="dk1"/>
                </a:solidFill>
                <a:latin typeface="Calibri"/>
                <a:ea typeface="Calibri"/>
                <a:cs typeface="Calibri"/>
                <a:sym typeface="Calibri"/>
              </a:rPr>
              <a:t>of real 100% cheese per year used to produce pizzas</a:t>
            </a:r>
          </a:p>
          <a:p>
            <a:pPr marL="214313" marR="0" lvl="0" indent="-214313" algn="l" rtl="0">
              <a:lnSpc>
                <a:spcPct val="90000"/>
              </a:lnSpc>
              <a:spcBef>
                <a:spcPts val="1350"/>
              </a:spcBef>
              <a:spcAft>
                <a:spcPts val="0"/>
              </a:spcAft>
              <a:buClr>
                <a:schemeClr val="dk1"/>
              </a:buClr>
              <a:buSzPts val="2100"/>
              <a:buFont typeface="Arial"/>
              <a:buChar char="•"/>
            </a:pPr>
            <a:r>
              <a:rPr lang="lv-LV" sz="2100" b="1" i="0" u="none" strike="noStrike" cap="none">
                <a:solidFill>
                  <a:schemeClr val="dk1"/>
                </a:solidFill>
                <a:latin typeface="Calibri"/>
                <a:ea typeface="Calibri"/>
                <a:cs typeface="Calibri"/>
                <a:sym typeface="Calibri"/>
              </a:rPr>
              <a:t>2 million </a:t>
            </a:r>
            <a:r>
              <a:rPr lang="lv-LV" sz="2100" b="0" i="0" u="none" strike="noStrike" cap="none">
                <a:solidFill>
                  <a:schemeClr val="dk1"/>
                </a:solidFill>
                <a:latin typeface="Calibri"/>
                <a:ea typeface="Calibri"/>
                <a:cs typeface="Calibri"/>
                <a:sym typeface="Calibri"/>
              </a:rPr>
              <a:t>slices sold per year</a:t>
            </a:r>
          </a:p>
          <a:p>
            <a:pPr marL="214313" marR="0" lvl="0" indent="-214313" algn="l" rtl="0">
              <a:lnSpc>
                <a:spcPct val="90000"/>
              </a:lnSpc>
              <a:spcBef>
                <a:spcPts val="1350"/>
              </a:spcBef>
              <a:spcAft>
                <a:spcPts val="0"/>
              </a:spcAft>
              <a:buClr>
                <a:schemeClr val="dk1"/>
              </a:buClr>
              <a:buSzPts val="2100"/>
              <a:buFont typeface="Arial"/>
              <a:buChar char="•"/>
            </a:pPr>
            <a:r>
              <a:rPr lang="lv-LV" sz="2100" b="1" i="0" u="none" strike="noStrike" cap="none">
                <a:solidFill>
                  <a:schemeClr val="dk1"/>
                </a:solidFill>
                <a:latin typeface="Calibri"/>
                <a:ea typeface="Calibri"/>
                <a:cs typeface="Calibri"/>
                <a:sym typeface="Calibri"/>
              </a:rPr>
              <a:t>30.000 liters of tomato sauce </a:t>
            </a:r>
            <a:r>
              <a:rPr lang="lv-LV" sz="2100" b="0" i="0" u="none" strike="noStrike" cap="none">
                <a:solidFill>
                  <a:schemeClr val="dk1"/>
                </a:solidFill>
                <a:latin typeface="Calibri"/>
                <a:ea typeface="Calibri"/>
                <a:cs typeface="Calibri"/>
                <a:sym typeface="Calibri"/>
              </a:rPr>
              <a:t>per year used to produce our pizza </a:t>
            </a:r>
          </a:p>
          <a:p>
            <a:pPr marL="214313" marR="0" lvl="0" indent="-214313" algn="l" rtl="0">
              <a:lnSpc>
                <a:spcPct val="90000"/>
              </a:lnSpc>
              <a:spcBef>
                <a:spcPts val="1350"/>
              </a:spcBef>
              <a:spcAft>
                <a:spcPts val="0"/>
              </a:spcAft>
              <a:buClr>
                <a:schemeClr val="dk1"/>
              </a:buClr>
              <a:buSzPts val="2100"/>
              <a:buFont typeface="Arial"/>
              <a:buChar char="•"/>
            </a:pPr>
            <a:r>
              <a:rPr lang="lv-LV" sz="2100" b="0" i="0" u="none" strike="noStrike" cap="none">
                <a:solidFill>
                  <a:schemeClr val="dk1"/>
                </a:solidFill>
                <a:latin typeface="Calibri"/>
                <a:ea typeface="Calibri"/>
                <a:cs typeface="Calibri"/>
                <a:sym typeface="Calibri"/>
              </a:rPr>
              <a:t>We drive </a:t>
            </a:r>
            <a:r>
              <a:rPr lang="lv-LV" sz="2100" b="1" i="0" u="none" strike="noStrike" cap="none">
                <a:solidFill>
                  <a:schemeClr val="dk1"/>
                </a:solidFill>
                <a:latin typeface="Calibri"/>
                <a:ea typeface="Calibri"/>
                <a:cs typeface="Calibri"/>
                <a:sym typeface="Calibri"/>
              </a:rPr>
              <a:t>1.3 million km </a:t>
            </a:r>
            <a:r>
              <a:rPr lang="lv-LV" sz="2100" b="0" i="0" u="none" strike="noStrike" cap="none">
                <a:solidFill>
                  <a:schemeClr val="dk1"/>
                </a:solidFill>
                <a:latin typeface="Calibri"/>
                <a:ea typeface="Calibri"/>
                <a:cs typeface="Calibri"/>
                <a:sym typeface="Calibri"/>
              </a:rPr>
              <a:t>per year to deliver pizza to our customers.  </a:t>
            </a:r>
          </a:p>
          <a:p>
            <a:pPr marL="171450" marR="0" lvl="0" indent="-171450" algn="l" rtl="0">
              <a:lnSpc>
                <a:spcPct val="90000"/>
              </a:lnSpc>
              <a:spcBef>
                <a:spcPts val="750"/>
              </a:spcBef>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010" name="Shape 10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98824" y="4435802"/>
            <a:ext cx="1071563" cy="1107281"/>
          </a:xfrm>
          <a:prstGeom prst="rect">
            <a:avLst/>
          </a:prstGeom>
          <a:noFill/>
          <a:ln>
            <a:noFill/>
          </a:ln>
        </p:spPr>
      </p:pic>
      <p:pic>
        <p:nvPicPr>
          <p:cNvPr id="1011" name="Shape 10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498137" y="4511910"/>
            <a:ext cx="1071563" cy="1035844"/>
          </a:xfrm>
          <a:prstGeom prst="rect">
            <a:avLst/>
          </a:prstGeom>
          <a:noFill/>
          <a:ln>
            <a:noFill/>
          </a:ln>
        </p:spPr>
      </p:pic>
      <p:pic>
        <p:nvPicPr>
          <p:cNvPr id="1012" name="Shape 101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39422" y="4458473"/>
            <a:ext cx="1129592" cy="1107000"/>
          </a:xfrm>
          <a:prstGeom prst="rect">
            <a:avLst/>
          </a:prstGeom>
          <a:noFill/>
          <a:ln>
            <a:noFill/>
          </a:ln>
        </p:spPr>
      </p:pic>
      <p:pic>
        <p:nvPicPr>
          <p:cNvPr id="1013" name="Shape 10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910285" y="4533973"/>
            <a:ext cx="1071563" cy="1071563"/>
          </a:xfrm>
          <a:prstGeom prst="rect">
            <a:avLst/>
          </a:prstGeom>
          <a:noFill/>
          <a:ln>
            <a:noFill/>
          </a:ln>
        </p:spPr>
      </p:pic>
      <p:pic>
        <p:nvPicPr>
          <p:cNvPr id="1014" name="Shape 101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726829" y="4533973"/>
            <a:ext cx="1071563" cy="1057275"/>
          </a:xfrm>
          <a:prstGeom prst="rect">
            <a:avLst/>
          </a:prstGeom>
          <a:noFill/>
          <a:ln>
            <a:noFill/>
          </a:ln>
        </p:spPr>
      </p:pic>
      <p:pic>
        <p:nvPicPr>
          <p:cNvPr id="1015" name="Shape 101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73614" y="4533973"/>
            <a:ext cx="1129589" cy="1107000"/>
          </a:xfrm>
          <a:prstGeom prst="rect">
            <a:avLst/>
          </a:prstGeom>
          <a:noFill/>
          <a:ln>
            <a:noFill/>
          </a:ln>
        </p:spPr>
      </p:pic>
      <p:pic>
        <p:nvPicPr>
          <p:cNvPr id="1016" name="Shape 101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073185" y="4376175"/>
            <a:ext cx="1266236" cy="1215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Shape 1021" descr="logo Taipei Mission.png"/>
          <p:cNvPicPr preferRelativeResize="0"/>
          <p:nvPr/>
        </p:nvPicPr>
        <p:blipFill rotWithShape="1">
          <a:blip r:embed="rId3">
            <a:alphaModFix/>
          </a:blip>
          <a:srcRect/>
          <a:stretch/>
        </p:blipFill>
        <p:spPr>
          <a:xfrm>
            <a:off x="333549" y="366152"/>
            <a:ext cx="2436255" cy="890170"/>
          </a:xfrm>
          <a:prstGeom prst="rect">
            <a:avLst/>
          </a:prstGeom>
          <a:noFill/>
          <a:ln>
            <a:noFill/>
          </a:ln>
        </p:spPr>
      </p:pic>
      <p:pic>
        <p:nvPicPr>
          <p:cNvPr id="1022" name="Shape 1022" descr="Screen Shot 2016-12-04 at 22.33.45.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855761"/>
            <a:ext cx="9144000" cy="393742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Shape 1027" descr="logo Taipei Mission.png"/>
          <p:cNvPicPr preferRelativeResize="0"/>
          <p:nvPr/>
        </p:nvPicPr>
        <p:blipFill rotWithShape="1">
          <a:blip r:embed="rId3">
            <a:alphaModFix/>
          </a:blip>
          <a:srcRect/>
          <a:stretch/>
        </p:blipFill>
        <p:spPr>
          <a:xfrm>
            <a:off x="333549" y="366152"/>
            <a:ext cx="2436255" cy="890170"/>
          </a:xfrm>
          <a:prstGeom prst="rect">
            <a:avLst/>
          </a:prstGeom>
          <a:noFill/>
          <a:ln>
            <a:noFill/>
          </a:ln>
        </p:spPr>
      </p:pic>
      <p:pic>
        <p:nvPicPr>
          <p:cNvPr id="1028" name="Shape 1028" descr="Screen Shot 2016-12-04 at 22.33.54.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800151"/>
            <a:ext cx="9144000" cy="3764727"/>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Shape 1033" descr="logo Taipei Mission.png"/>
          <p:cNvPicPr preferRelativeResize="0"/>
          <p:nvPr/>
        </p:nvPicPr>
        <p:blipFill rotWithShape="1">
          <a:blip r:embed="rId3">
            <a:alphaModFix/>
          </a:blip>
          <a:srcRect/>
          <a:stretch/>
        </p:blipFill>
        <p:spPr>
          <a:xfrm>
            <a:off x="333549" y="366152"/>
            <a:ext cx="2436255" cy="890170"/>
          </a:xfrm>
          <a:prstGeom prst="rect">
            <a:avLst/>
          </a:prstGeom>
          <a:noFill/>
          <a:ln>
            <a:noFill/>
          </a:ln>
        </p:spPr>
      </p:pic>
      <p:pic>
        <p:nvPicPr>
          <p:cNvPr id="1034" name="Shape 1034" descr="Screen Shot 2016-12-04 at 22.34.00.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735542"/>
            <a:ext cx="9144000" cy="367237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Shape 1039"/>
          <p:cNvSpPr txBox="1">
            <a:spLocks noGrp="1"/>
          </p:cNvSpPr>
          <p:nvPr>
            <p:ph type="body" idx="1"/>
          </p:nvPr>
        </p:nvSpPr>
        <p:spPr>
          <a:xfrm>
            <a:off x="250825" y="1412875"/>
            <a:ext cx="8507413" cy="201453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lv-LV" sz="2400" b="0" i="0" u="none" strike="noStrike" cap="none">
                <a:solidFill>
                  <a:schemeClr val="dk1"/>
                </a:solidFill>
                <a:latin typeface="Calibri"/>
                <a:ea typeface="Calibri"/>
                <a:cs typeface="Calibri"/>
                <a:sym typeface="Calibri"/>
              </a:rPr>
              <a:t>The nerve center for Canada’s diplomatic affairs in Latvia, including political, cultural, military, and trade relations</a:t>
            </a:r>
          </a:p>
          <a:p>
            <a:pPr marL="342900" marR="0" lvl="0" indent="-342900" algn="l" rtl="0">
              <a:spcBef>
                <a:spcPts val="1080"/>
              </a:spcBef>
              <a:spcAft>
                <a:spcPts val="0"/>
              </a:spcAft>
              <a:buClr>
                <a:schemeClr val="dk1"/>
              </a:buClr>
              <a:buSzPts val="2400"/>
              <a:buFont typeface="Calibri"/>
              <a:buChar char="•"/>
            </a:pPr>
            <a:r>
              <a:rPr lang="lv-LV" sz="2400" b="0" i="0" u="none" strike="noStrike" cap="none">
                <a:solidFill>
                  <a:schemeClr val="dk1"/>
                </a:solidFill>
                <a:latin typeface="Calibri"/>
                <a:ea typeface="Calibri"/>
                <a:cs typeface="Calibri"/>
                <a:sym typeface="Calibri"/>
              </a:rPr>
              <a:t>The Ambassador directly represents the Prime Minister of Canada in Latvia, and is charged with maintaining and improving </a:t>
            </a:r>
            <a:r>
              <a:rPr lang="lv-LV" sz="2400" b="0" i="0" u="sng" strike="noStrike" cap="none">
                <a:solidFill>
                  <a:schemeClr val="dk1"/>
                </a:solidFill>
                <a:latin typeface="Calibri"/>
                <a:ea typeface="Calibri"/>
                <a:cs typeface="Calibri"/>
                <a:sym typeface="Calibri"/>
              </a:rPr>
              <a:t>bilateral relations </a:t>
            </a:r>
          </a:p>
          <a:p>
            <a:pPr marL="342900" marR="0" lvl="0" indent="-342900" algn="l" rtl="0">
              <a:spcBef>
                <a:spcPts val="500"/>
              </a:spcBef>
              <a:spcAft>
                <a:spcPts val="0"/>
              </a:spcAft>
              <a:buClr>
                <a:schemeClr val="dk1"/>
              </a:buClr>
              <a:buSzPts val="2500"/>
              <a:buFont typeface="Calibri"/>
              <a:buNone/>
            </a:pPr>
            <a:endParaRPr sz="2500" b="0" i="0" u="none" strike="noStrike" cap="none">
              <a:solidFill>
                <a:schemeClr val="dk1"/>
              </a:solidFill>
              <a:latin typeface="Calibri"/>
              <a:ea typeface="Calibri"/>
              <a:cs typeface="Calibri"/>
              <a:sym typeface="Calibri"/>
            </a:endParaRPr>
          </a:p>
        </p:txBody>
      </p:sp>
      <p:sp>
        <p:nvSpPr>
          <p:cNvPr id="1040" name="Shape 1040"/>
          <p:cNvSpPr txBox="1">
            <a:spLocks noGrp="1"/>
          </p:cNvSpPr>
          <p:nvPr>
            <p:ph type="title"/>
          </p:nvPr>
        </p:nvSpPr>
        <p:spPr>
          <a:xfrm>
            <a:off x="539750" y="692150"/>
            <a:ext cx="8229600" cy="777875"/>
          </a:xfrm>
          <a:prstGeom prst="rect">
            <a:avLst/>
          </a:prstGeom>
          <a:noFill/>
          <a:ln>
            <a:noFill/>
          </a:ln>
        </p:spPr>
        <p:txBody>
          <a:bodyPr wrap="square" lIns="91425" tIns="45700" rIns="91425" bIns="45700" anchor="ctr" anchorCtr="1">
            <a:noAutofit/>
          </a:bodyPr>
          <a:lstStyle/>
          <a:p>
            <a:pPr marL="0" marR="0" lvl="0" indent="0" algn="ctr" rtl="0">
              <a:spcBef>
                <a:spcPts val="0"/>
              </a:spcBef>
              <a:spcAft>
                <a:spcPts val="0"/>
              </a:spcAft>
              <a:buNone/>
            </a:pPr>
            <a:r>
              <a:rPr lang="lv-LV" sz="2800" b="1" i="0" u="none" strike="noStrike" cap="none">
                <a:solidFill>
                  <a:srgbClr val="FF0000"/>
                </a:solidFill>
                <a:latin typeface="Tahoma"/>
                <a:ea typeface="Tahoma"/>
                <a:cs typeface="Tahoma"/>
                <a:sym typeface="Tahoma"/>
              </a:rPr>
              <a:t>The Embassy of Canada to Latvia</a:t>
            </a:r>
          </a:p>
        </p:txBody>
      </p:sp>
      <p:pic>
        <p:nvPicPr>
          <p:cNvPr id="1041" name="Shape 10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08400" y="3427413"/>
            <a:ext cx="2376488" cy="3298825"/>
          </a:xfrm>
          <a:prstGeom prst="rect">
            <a:avLst/>
          </a:prstGeom>
          <a:noFill/>
          <a:ln>
            <a:noFill/>
          </a:ln>
        </p:spPr>
      </p:pic>
      <p:sp>
        <p:nvSpPr>
          <p:cNvPr id="1042" name="Shape 1042"/>
          <p:cNvSpPr/>
          <p:nvPr/>
        </p:nvSpPr>
        <p:spPr>
          <a:xfrm>
            <a:off x="6116638" y="4425950"/>
            <a:ext cx="2847975" cy="769938"/>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lv-LV" sz="2000">
                <a:solidFill>
                  <a:srgbClr val="000000"/>
                </a:solidFill>
                <a:latin typeface="Tahoma"/>
                <a:ea typeface="Tahoma"/>
                <a:cs typeface="Tahoma"/>
                <a:sym typeface="Tahoma"/>
              </a:rPr>
              <a:t>The Canadian Embassy </a:t>
            </a:r>
          </a:p>
          <a:p>
            <a:pPr marL="0" marR="0" lvl="0" indent="0" algn="ctr" rtl="0">
              <a:spcBef>
                <a:spcPts val="400"/>
              </a:spcBef>
              <a:buNone/>
            </a:pPr>
            <a:r>
              <a:rPr lang="lv-LV" sz="2000">
                <a:solidFill>
                  <a:srgbClr val="000000"/>
                </a:solidFill>
                <a:latin typeface="Tahoma"/>
                <a:ea typeface="Tahoma"/>
                <a:cs typeface="Tahoma"/>
                <a:sym typeface="Tahoma"/>
              </a:rPr>
              <a:t>Riga, Latvia </a:t>
            </a:r>
          </a:p>
        </p:txBody>
      </p:sp>
      <p:pic>
        <p:nvPicPr>
          <p:cNvPr id="1043" name="Shape 1043"/>
          <p:cNvPicPr preferRelativeResize="0"/>
          <p:nvPr/>
        </p:nvPicPr>
        <p:blipFill rotWithShape="1">
          <a:blip r:embed="rId4">
            <a:alphaModFix/>
          </a:blip>
          <a:srcRect/>
          <a:stretch/>
        </p:blipFill>
        <p:spPr>
          <a:xfrm>
            <a:off x="1042988" y="3683000"/>
            <a:ext cx="1657350" cy="2317750"/>
          </a:xfrm>
          <a:prstGeom prst="rect">
            <a:avLst/>
          </a:prstGeom>
          <a:noFill/>
          <a:ln>
            <a:noFill/>
          </a:ln>
        </p:spPr>
      </p:pic>
      <p:sp>
        <p:nvSpPr>
          <p:cNvPr id="1044" name="Shape 1044"/>
          <p:cNvSpPr txBox="1"/>
          <p:nvPr/>
        </p:nvSpPr>
        <p:spPr>
          <a:xfrm>
            <a:off x="179388" y="6000750"/>
            <a:ext cx="3384550" cy="708025"/>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lv-LV" sz="2000">
                <a:solidFill>
                  <a:schemeClr val="dk1"/>
                </a:solidFill>
                <a:latin typeface="Tahoma"/>
                <a:ea typeface="Tahoma"/>
                <a:cs typeface="Tahoma"/>
                <a:sym typeface="Tahoma"/>
              </a:rPr>
              <a:t>His Excellency </a:t>
            </a:r>
          </a:p>
          <a:p>
            <a:pPr marL="0" marR="0" lvl="0" indent="0" algn="ctr" rtl="0">
              <a:spcBef>
                <a:spcPts val="0"/>
              </a:spcBef>
              <a:buNone/>
            </a:pPr>
            <a:r>
              <a:rPr lang="lv-LV" sz="2000">
                <a:solidFill>
                  <a:schemeClr val="dk1"/>
                </a:solidFill>
                <a:latin typeface="Tahoma"/>
                <a:ea typeface="Tahoma"/>
                <a:cs typeface="Tahoma"/>
                <a:sym typeface="Tahoma"/>
              </a:rPr>
              <a:t>Ambassador Alain Hausser</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Shape 1049"/>
          <p:cNvSpPr txBox="1">
            <a:spLocks noGrp="1"/>
          </p:cNvSpPr>
          <p:nvPr>
            <p:ph type="title"/>
          </p:nvPr>
        </p:nvSpPr>
        <p:spPr>
          <a:xfrm>
            <a:off x="427038" y="981075"/>
            <a:ext cx="8229600" cy="617538"/>
          </a:xfrm>
          <a:prstGeom prst="rect">
            <a:avLst/>
          </a:prstGeom>
          <a:noFill/>
          <a:ln>
            <a:noFill/>
          </a:ln>
        </p:spPr>
        <p:txBody>
          <a:bodyPr wrap="square" lIns="91425" tIns="45700" rIns="91425" bIns="45700" anchor="ctr" anchorCtr="1">
            <a:noAutofit/>
          </a:bodyPr>
          <a:lstStyle/>
          <a:p>
            <a:pPr marL="0" marR="0" lvl="0" indent="0" algn="ctr" rtl="0">
              <a:spcBef>
                <a:spcPts val="0"/>
              </a:spcBef>
              <a:spcAft>
                <a:spcPts val="0"/>
              </a:spcAft>
              <a:buNone/>
            </a:pPr>
            <a:r>
              <a:rPr lang="lv-LV" sz="2800" b="1" i="0" u="none" strike="noStrike" cap="none">
                <a:solidFill>
                  <a:srgbClr val="FF0000"/>
                </a:solidFill>
                <a:latin typeface="Tahoma"/>
                <a:ea typeface="Tahoma"/>
                <a:cs typeface="Tahoma"/>
                <a:sym typeface="Tahoma"/>
              </a:rPr>
              <a:t>Main Roles of the Canadian Embassy</a:t>
            </a:r>
          </a:p>
        </p:txBody>
      </p:sp>
      <p:sp>
        <p:nvSpPr>
          <p:cNvPr id="1050" name="Shape 1050"/>
          <p:cNvSpPr/>
          <p:nvPr/>
        </p:nvSpPr>
        <p:spPr>
          <a:xfrm>
            <a:off x="4987925" y="3013075"/>
            <a:ext cx="3897313" cy="1014413"/>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r>
              <a:rPr lang="lv-LV" sz="2000">
                <a:solidFill>
                  <a:srgbClr val="000000"/>
                </a:solidFill>
                <a:latin typeface="Tahoma"/>
                <a:ea typeface="Tahoma"/>
                <a:cs typeface="Tahoma"/>
                <a:sym typeface="Tahoma"/>
              </a:rPr>
              <a:t>Promote Canadian-Latvian exchanges in business, culture, education, science, and more</a:t>
            </a:r>
          </a:p>
        </p:txBody>
      </p:sp>
      <p:sp>
        <p:nvSpPr>
          <p:cNvPr id="1051" name="Shape 1051"/>
          <p:cNvSpPr/>
          <p:nvPr/>
        </p:nvSpPr>
        <p:spPr>
          <a:xfrm>
            <a:off x="2214563" y="4371975"/>
            <a:ext cx="3649662" cy="708025"/>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r>
              <a:rPr lang="lv-LV" sz="2000">
                <a:solidFill>
                  <a:srgbClr val="000000"/>
                </a:solidFill>
                <a:latin typeface="Tahoma"/>
                <a:ea typeface="Tahoma"/>
                <a:cs typeface="Tahoma"/>
                <a:sym typeface="Tahoma"/>
              </a:rPr>
              <a:t>Assist and support Canadians travelling or living in Latvia</a:t>
            </a:r>
          </a:p>
        </p:txBody>
      </p:sp>
      <p:sp>
        <p:nvSpPr>
          <p:cNvPr id="1052" name="Shape 1052"/>
          <p:cNvSpPr/>
          <p:nvPr/>
        </p:nvSpPr>
        <p:spPr>
          <a:xfrm>
            <a:off x="5786438" y="4365625"/>
            <a:ext cx="3098800" cy="1322388"/>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r>
              <a:rPr lang="lv-LV" sz="2000">
                <a:solidFill>
                  <a:srgbClr val="000000"/>
                </a:solidFill>
                <a:latin typeface="Tahoma"/>
                <a:ea typeface="Tahoma"/>
                <a:cs typeface="Tahoma"/>
                <a:sym typeface="Tahoma"/>
              </a:rPr>
              <a:t>Provide advice and assistance to Latvian citizens who may wish to live or work in Canada</a:t>
            </a:r>
          </a:p>
        </p:txBody>
      </p:sp>
      <p:sp>
        <p:nvSpPr>
          <p:cNvPr id="1053" name="Shape 1053"/>
          <p:cNvSpPr txBox="1"/>
          <p:nvPr/>
        </p:nvSpPr>
        <p:spPr>
          <a:xfrm>
            <a:off x="404813" y="1865313"/>
            <a:ext cx="5434012" cy="522287"/>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800" b="1">
                <a:solidFill>
                  <a:srgbClr val="0070C0"/>
                </a:solidFill>
                <a:latin typeface="Tahoma"/>
                <a:ea typeface="Tahoma"/>
                <a:cs typeface="Tahoma"/>
                <a:sym typeface="Tahoma"/>
              </a:rPr>
              <a:t>1. Build Bilateral Relations</a:t>
            </a:r>
          </a:p>
        </p:txBody>
      </p:sp>
      <p:sp>
        <p:nvSpPr>
          <p:cNvPr id="1054" name="Shape 1054"/>
          <p:cNvSpPr txBox="1"/>
          <p:nvPr/>
        </p:nvSpPr>
        <p:spPr>
          <a:xfrm>
            <a:off x="427038" y="2997200"/>
            <a:ext cx="5400675" cy="522288"/>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800" b="1">
                <a:solidFill>
                  <a:srgbClr val="0070C0"/>
                </a:solidFill>
                <a:latin typeface="Tahoma"/>
                <a:ea typeface="Tahoma"/>
                <a:cs typeface="Tahoma"/>
                <a:sym typeface="Tahoma"/>
              </a:rPr>
              <a:t>2. Promote Exchanges </a:t>
            </a:r>
          </a:p>
        </p:txBody>
      </p:sp>
      <p:sp>
        <p:nvSpPr>
          <p:cNvPr id="1055" name="Shape 1055"/>
          <p:cNvSpPr txBox="1"/>
          <p:nvPr/>
        </p:nvSpPr>
        <p:spPr>
          <a:xfrm>
            <a:off x="539750" y="4221163"/>
            <a:ext cx="3651250" cy="523875"/>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800" b="1">
                <a:solidFill>
                  <a:srgbClr val="0070C0"/>
                </a:solidFill>
                <a:latin typeface="Tahoma"/>
                <a:ea typeface="Tahoma"/>
                <a:cs typeface="Tahoma"/>
                <a:sym typeface="Tahoma"/>
              </a:rPr>
              <a:t>3. Assist</a:t>
            </a:r>
          </a:p>
        </p:txBody>
      </p:sp>
      <p:sp>
        <p:nvSpPr>
          <p:cNvPr id="1056" name="Shape 1056"/>
          <p:cNvSpPr/>
          <p:nvPr/>
        </p:nvSpPr>
        <p:spPr>
          <a:xfrm>
            <a:off x="5292725" y="1806575"/>
            <a:ext cx="3479800" cy="708025"/>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r>
              <a:rPr lang="lv-LV" sz="2000">
                <a:solidFill>
                  <a:srgbClr val="000000"/>
                </a:solidFill>
                <a:latin typeface="Tahoma"/>
                <a:ea typeface="Tahoma"/>
                <a:cs typeface="Tahoma"/>
                <a:sym typeface="Tahoma"/>
              </a:rPr>
              <a:t>Economy, Military, Trade, Culture, and much more</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Shape 627"/>
          <p:cNvPicPr preferRelativeResize="0"/>
          <p:nvPr/>
        </p:nvPicPr>
        <p:blipFill rotWithShape="1">
          <a:blip r:embed="rId3">
            <a:alphaModFix/>
          </a:blip>
          <a:srcRect/>
          <a:stretch/>
        </p:blipFill>
        <p:spPr>
          <a:xfrm>
            <a:off x="0" y="1412776"/>
            <a:ext cx="9144000" cy="4536504"/>
          </a:xfrm>
          <a:prstGeom prst="rect">
            <a:avLst/>
          </a:prstGeom>
          <a:noFill/>
          <a:ln>
            <a:noFill/>
          </a:ln>
        </p:spPr>
      </p:pic>
      <p:pic>
        <p:nvPicPr>
          <p:cNvPr id="628" name="Shape 6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347864" y="100567"/>
            <a:ext cx="2952328" cy="1291452"/>
          </a:xfrm>
          <a:prstGeom prst="rect">
            <a:avLst/>
          </a:prstGeom>
          <a:noFill/>
          <a:ln>
            <a:noFill/>
          </a:ln>
        </p:spPr>
      </p:pic>
      <p:pic>
        <p:nvPicPr>
          <p:cNvPr id="629" name="Shape 6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2197166"/>
            <a:ext cx="9144000" cy="246366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p:nvPr/>
        </p:nvSpPr>
        <p:spPr>
          <a:xfrm>
            <a:off x="1657350" y="835025"/>
            <a:ext cx="5586413" cy="46196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2400" b="1">
                <a:solidFill>
                  <a:srgbClr val="FF0000"/>
                </a:solidFill>
                <a:latin typeface="Tahoma"/>
                <a:ea typeface="Tahoma"/>
                <a:cs typeface="Tahoma"/>
                <a:sym typeface="Tahoma"/>
              </a:rPr>
              <a:t>Canada – Latvia Bilateral Relations</a:t>
            </a:r>
          </a:p>
        </p:txBody>
      </p:sp>
      <p:sp>
        <p:nvSpPr>
          <p:cNvPr id="1062" name="Shape 1062"/>
          <p:cNvSpPr txBox="1"/>
          <p:nvPr/>
        </p:nvSpPr>
        <p:spPr>
          <a:xfrm>
            <a:off x="3838575" y="1389063"/>
            <a:ext cx="1223963" cy="369887"/>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buNone/>
            </a:pPr>
            <a:r>
              <a:rPr lang="lv-LV" sz="1800" b="1">
                <a:solidFill>
                  <a:schemeClr val="dk1"/>
                </a:solidFill>
                <a:latin typeface="Tahoma"/>
                <a:ea typeface="Tahoma"/>
                <a:cs typeface="Tahoma"/>
                <a:sym typeface="Tahoma"/>
              </a:rPr>
              <a:t>History</a:t>
            </a:r>
          </a:p>
        </p:txBody>
      </p:sp>
      <p:sp>
        <p:nvSpPr>
          <p:cNvPr id="1063" name="Shape 1063"/>
          <p:cNvSpPr/>
          <p:nvPr/>
        </p:nvSpPr>
        <p:spPr>
          <a:xfrm>
            <a:off x="844550" y="1420813"/>
            <a:ext cx="1584325" cy="369887"/>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buNone/>
            </a:pPr>
            <a:r>
              <a:rPr lang="lv-LV" sz="1800" b="1">
                <a:solidFill>
                  <a:srgbClr val="000000"/>
                </a:solidFill>
                <a:latin typeface="Tahoma"/>
                <a:ea typeface="Tahoma"/>
                <a:cs typeface="Tahoma"/>
                <a:sym typeface="Tahoma"/>
              </a:rPr>
              <a:t>Agreements</a:t>
            </a:r>
          </a:p>
        </p:txBody>
      </p:sp>
      <p:sp>
        <p:nvSpPr>
          <p:cNvPr id="1064" name="Shape 1064"/>
          <p:cNvSpPr/>
          <p:nvPr/>
        </p:nvSpPr>
        <p:spPr>
          <a:xfrm>
            <a:off x="5843588" y="3613150"/>
            <a:ext cx="2949575" cy="369888"/>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buNone/>
            </a:pPr>
            <a:r>
              <a:rPr lang="lv-LV" sz="1800" b="1">
                <a:solidFill>
                  <a:srgbClr val="000000"/>
                </a:solidFill>
                <a:latin typeface="Tahoma"/>
                <a:ea typeface="Tahoma"/>
                <a:cs typeface="Tahoma"/>
                <a:sym typeface="Tahoma"/>
              </a:rPr>
              <a:t>Multilateral cooperation</a:t>
            </a:r>
          </a:p>
        </p:txBody>
      </p:sp>
      <p:sp>
        <p:nvSpPr>
          <p:cNvPr id="1065" name="Shape 1065"/>
          <p:cNvSpPr/>
          <p:nvPr/>
        </p:nvSpPr>
        <p:spPr>
          <a:xfrm>
            <a:off x="598488" y="3613150"/>
            <a:ext cx="2516187" cy="369888"/>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buNone/>
            </a:pPr>
            <a:r>
              <a:rPr lang="lv-LV" sz="1800" b="1">
                <a:solidFill>
                  <a:srgbClr val="000000"/>
                </a:solidFill>
                <a:latin typeface="Tahoma"/>
                <a:ea typeface="Tahoma"/>
                <a:cs typeface="Tahoma"/>
                <a:sym typeface="Tahoma"/>
              </a:rPr>
              <a:t>Military cooperation</a:t>
            </a:r>
          </a:p>
        </p:txBody>
      </p:sp>
      <p:sp>
        <p:nvSpPr>
          <p:cNvPr id="1066" name="Shape 1066"/>
          <p:cNvSpPr/>
          <p:nvPr/>
        </p:nvSpPr>
        <p:spPr>
          <a:xfrm>
            <a:off x="5764213" y="1412875"/>
            <a:ext cx="3179762" cy="369888"/>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buNone/>
            </a:pPr>
            <a:r>
              <a:rPr lang="lv-LV" sz="1800" b="1">
                <a:solidFill>
                  <a:srgbClr val="000000"/>
                </a:solidFill>
                <a:latin typeface="Tahoma"/>
                <a:ea typeface="Tahoma"/>
                <a:cs typeface="Tahoma"/>
                <a:sym typeface="Tahoma"/>
              </a:rPr>
              <a:t>Education/Youth Mobility</a:t>
            </a:r>
          </a:p>
        </p:txBody>
      </p:sp>
      <p:sp>
        <p:nvSpPr>
          <p:cNvPr id="1067" name="Shape 1067"/>
          <p:cNvSpPr/>
          <p:nvPr/>
        </p:nvSpPr>
        <p:spPr>
          <a:xfrm>
            <a:off x="3359150" y="3613150"/>
            <a:ext cx="2325688" cy="369888"/>
          </a:xfrm>
          <a:prstGeom prst="rect">
            <a:avLst/>
          </a:prstGeom>
          <a:noFill/>
          <a:ln w="19050" cap="flat" cmpd="sng">
            <a:solidFill>
              <a:schemeClr val="accent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buNone/>
            </a:pPr>
            <a:r>
              <a:rPr lang="lv-LV" sz="1800" b="1">
                <a:solidFill>
                  <a:srgbClr val="000000"/>
                </a:solidFill>
                <a:latin typeface="Tahoma"/>
                <a:ea typeface="Tahoma"/>
                <a:cs typeface="Tahoma"/>
                <a:sym typeface="Tahoma"/>
              </a:rPr>
              <a:t>Trade/Investment</a:t>
            </a:r>
          </a:p>
        </p:txBody>
      </p:sp>
      <p:pic>
        <p:nvPicPr>
          <p:cNvPr id="1068" name="Shape 1068" descr="http://www.theblaze.com/wp-content/uploads/2014/09/NATO-logo.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16625" y="4413250"/>
            <a:ext cx="1270000" cy="1895475"/>
          </a:xfrm>
          <a:prstGeom prst="rect">
            <a:avLst/>
          </a:prstGeom>
          <a:noFill/>
          <a:ln>
            <a:noFill/>
          </a:ln>
        </p:spPr>
      </p:pic>
      <p:pic>
        <p:nvPicPr>
          <p:cNvPr id="1069" name="Shape 1069" descr="http://radioshacab.com/uploads/article/photo/IMG_11A6DA-FF844D-C5F571-DBA461-269078-67E6A1.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18375" y="4386263"/>
            <a:ext cx="1625600" cy="1895475"/>
          </a:xfrm>
          <a:prstGeom prst="rect">
            <a:avLst/>
          </a:prstGeom>
          <a:noFill/>
          <a:ln>
            <a:noFill/>
          </a:ln>
        </p:spPr>
      </p:pic>
      <p:pic>
        <p:nvPicPr>
          <p:cNvPr id="1070" name="Shape 107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8313" y="4413250"/>
            <a:ext cx="2898775" cy="1930400"/>
          </a:xfrm>
          <a:prstGeom prst="rect">
            <a:avLst/>
          </a:prstGeom>
          <a:noFill/>
          <a:ln>
            <a:noFill/>
          </a:ln>
        </p:spPr>
      </p:pic>
      <p:pic>
        <p:nvPicPr>
          <p:cNvPr id="1071" name="Shape 1071" descr="http://www.canchambelux.org/wp-content/uploads/2015/08/ceta.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517900" y="4422775"/>
            <a:ext cx="2208213" cy="992188"/>
          </a:xfrm>
          <a:prstGeom prst="rect">
            <a:avLst/>
          </a:prstGeom>
          <a:noFill/>
          <a:ln>
            <a:noFill/>
          </a:ln>
        </p:spPr>
      </p:pic>
      <p:pic>
        <p:nvPicPr>
          <p:cNvPr id="1072" name="Shape 107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355975" y="1876425"/>
            <a:ext cx="2138363" cy="1527175"/>
          </a:xfrm>
          <a:prstGeom prst="rect">
            <a:avLst/>
          </a:prstGeom>
          <a:noFill/>
          <a:ln>
            <a:noFill/>
          </a:ln>
        </p:spPr>
      </p:pic>
      <p:pic>
        <p:nvPicPr>
          <p:cNvPr id="1073" name="Shape 107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69963" y="1992313"/>
            <a:ext cx="1374775" cy="1376362"/>
          </a:xfrm>
          <a:prstGeom prst="rect">
            <a:avLst/>
          </a:prstGeom>
          <a:noFill/>
          <a:ln>
            <a:noFill/>
          </a:ln>
        </p:spPr>
      </p:pic>
      <p:pic>
        <p:nvPicPr>
          <p:cNvPr id="1074" name="Shape 107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251575" y="1876425"/>
            <a:ext cx="2205038" cy="1470025"/>
          </a:xfrm>
          <a:prstGeom prst="rect">
            <a:avLst/>
          </a:prstGeom>
          <a:noFill/>
          <a:ln>
            <a:noFill/>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Shape 1079" descr="logo Singh's.jpg"/>
          <p:cNvPicPr preferRelativeResize="0"/>
          <p:nvPr/>
        </p:nvPicPr>
        <p:blipFill rotWithShape="1">
          <a:blip r:embed="rId3">
            <a:alphaModFix/>
          </a:blip>
          <a:srcRect/>
          <a:stretch/>
        </p:blipFill>
        <p:spPr>
          <a:xfrm>
            <a:off x="565866" y="105716"/>
            <a:ext cx="2286000" cy="1168400"/>
          </a:xfrm>
          <a:prstGeom prst="rect">
            <a:avLst/>
          </a:prstGeom>
          <a:noFill/>
          <a:ln>
            <a:noFill/>
          </a:ln>
        </p:spPr>
      </p:pic>
      <p:pic>
        <p:nvPicPr>
          <p:cNvPr id="1080" name="Shape 1080" descr="left_img.jpg"/>
          <p:cNvPicPr preferRelativeResize="0"/>
          <p:nvPr/>
        </p:nvPicPr>
        <p:blipFill rotWithShape="1">
          <a:blip r:embed="rId4">
            <a:alphaModFix/>
          </a:blip>
          <a:srcRect/>
          <a:stretch/>
        </p:blipFill>
        <p:spPr>
          <a:xfrm>
            <a:off x="0" y="1644375"/>
            <a:ext cx="9144000" cy="452581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Shape 1085" descr="logo Singh's.jpg"/>
          <p:cNvPicPr preferRelativeResize="0"/>
          <p:nvPr/>
        </p:nvPicPr>
        <p:blipFill rotWithShape="1">
          <a:blip r:embed="rId3">
            <a:alphaModFix/>
          </a:blip>
          <a:srcRect/>
          <a:stretch/>
        </p:blipFill>
        <p:spPr>
          <a:xfrm>
            <a:off x="565866" y="105716"/>
            <a:ext cx="2286000" cy="1168400"/>
          </a:xfrm>
          <a:prstGeom prst="rect">
            <a:avLst/>
          </a:prstGeom>
          <a:noFill/>
          <a:ln>
            <a:noFill/>
          </a:ln>
        </p:spPr>
      </p:pic>
      <p:pic>
        <p:nvPicPr>
          <p:cNvPr id="1086" name="Shape 1086" descr="right_img.jpg"/>
          <p:cNvPicPr preferRelativeResize="0"/>
          <p:nvPr/>
        </p:nvPicPr>
        <p:blipFill rotWithShape="1">
          <a:blip r:embed="rId4">
            <a:alphaModFix/>
          </a:blip>
          <a:srcRect/>
          <a:stretch/>
        </p:blipFill>
        <p:spPr>
          <a:xfrm>
            <a:off x="0" y="1792835"/>
            <a:ext cx="9144000" cy="452581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Shape 10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75"/>
            <a:ext cx="9144000" cy="4132046"/>
          </a:xfrm>
          <a:prstGeom prst="rect">
            <a:avLst/>
          </a:prstGeom>
          <a:noFill/>
          <a:ln>
            <a:noFill/>
          </a:ln>
        </p:spPr>
      </p:pic>
      <p:pic>
        <p:nvPicPr>
          <p:cNvPr id="1092" name="Shape 1092"/>
          <p:cNvPicPr preferRelativeResize="0"/>
          <p:nvPr/>
        </p:nvPicPr>
        <p:blipFill rotWithShape="1">
          <a:blip r:embed="rId4">
            <a:alphaModFix/>
          </a:blip>
          <a:srcRect/>
          <a:stretch/>
        </p:blipFill>
        <p:spPr>
          <a:xfrm>
            <a:off x="0" y="4005064"/>
            <a:ext cx="9144000" cy="2852936"/>
          </a:xfrm>
          <a:prstGeom prst="rect">
            <a:avLst/>
          </a:prstGeom>
          <a:noFill/>
          <a:ln>
            <a:noFill/>
          </a:ln>
        </p:spPr>
      </p:pic>
      <p:sp>
        <p:nvSpPr>
          <p:cNvPr id="1093" name="Shape 1093"/>
          <p:cNvSpPr txBox="1"/>
          <p:nvPr/>
        </p:nvSpPr>
        <p:spPr>
          <a:xfrm>
            <a:off x="755576" y="4221088"/>
            <a:ext cx="7848872" cy="2160240"/>
          </a:xfrm>
          <a:prstGeom prst="rect">
            <a:avLst/>
          </a:prstGeom>
          <a:noFill/>
          <a:ln>
            <a:noFill/>
          </a:ln>
        </p:spPr>
        <p:txBody>
          <a:bodyPr wrap="square" lIns="91425" tIns="45700" rIns="91425" bIns="45700" anchor="t" anchorCtr="0">
            <a:noAutofit/>
          </a:bodyPr>
          <a:lstStyle/>
          <a:p>
            <a:pPr marL="0" marR="0" lvl="0" indent="-203200" algn="ctr" rtl="0">
              <a:spcBef>
                <a:spcPts val="0"/>
              </a:spcBef>
              <a:buClr>
                <a:srgbClr val="888888"/>
              </a:buClr>
              <a:buSzPts val="3200"/>
              <a:buFont typeface="Arial"/>
              <a:buNone/>
            </a:pPr>
            <a:r>
              <a:rPr lang="lv-LV" sz="3200" b="1" i="1">
                <a:solidFill>
                  <a:srgbClr val="888888"/>
                </a:solidFill>
                <a:latin typeface="Calibri"/>
                <a:ea typeface="Calibri"/>
                <a:cs typeface="Calibri"/>
                <a:sym typeface="Calibri"/>
              </a:rPr>
              <a:t>Indian Raja is the only authentic Indian restaurant in Riga, where every detail creates a perfectly pleasant atmosphere.</a:t>
            </a:r>
          </a:p>
        </p:txBody>
      </p:sp>
      <p:pic>
        <p:nvPicPr>
          <p:cNvPr id="1094" name="Shape 10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1340768"/>
            <a:ext cx="9143999" cy="266429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pic>
        <p:nvPicPr>
          <p:cNvPr id="1100" name="Shape 110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75"/>
            <a:ext cx="9144000" cy="4132046"/>
          </a:xfrm>
          <a:prstGeom prst="rect">
            <a:avLst/>
          </a:prstGeom>
          <a:noFill/>
          <a:ln>
            <a:noFill/>
          </a:ln>
        </p:spPr>
      </p:pic>
      <p:pic>
        <p:nvPicPr>
          <p:cNvPr id="1101" name="Shape 1101"/>
          <p:cNvPicPr preferRelativeResize="0"/>
          <p:nvPr/>
        </p:nvPicPr>
        <p:blipFill rotWithShape="1">
          <a:blip r:embed="rId4">
            <a:alphaModFix/>
          </a:blip>
          <a:srcRect/>
          <a:stretch/>
        </p:blipFill>
        <p:spPr>
          <a:xfrm>
            <a:off x="-29636" y="4005064"/>
            <a:ext cx="9144000" cy="2852936"/>
          </a:xfrm>
          <a:prstGeom prst="rect">
            <a:avLst/>
          </a:prstGeom>
          <a:noFill/>
          <a:ln>
            <a:noFill/>
          </a:ln>
        </p:spPr>
      </p:pic>
      <p:sp>
        <p:nvSpPr>
          <p:cNvPr id="1102" name="Shape 1102"/>
          <p:cNvSpPr txBox="1"/>
          <p:nvPr/>
        </p:nvSpPr>
        <p:spPr>
          <a:xfrm>
            <a:off x="755576" y="4221088"/>
            <a:ext cx="7848872" cy="2160240"/>
          </a:xfrm>
          <a:prstGeom prst="rect">
            <a:avLst/>
          </a:prstGeom>
          <a:noFill/>
          <a:ln>
            <a:noFill/>
          </a:ln>
        </p:spPr>
        <p:txBody>
          <a:bodyPr wrap="square" lIns="91425" tIns="45700" rIns="91425" bIns="45700" anchor="t" anchorCtr="0">
            <a:noAutofit/>
          </a:bodyPr>
          <a:lstStyle/>
          <a:p>
            <a:pPr marL="0" marR="0" lvl="0" indent="-187960" algn="ctr" rtl="0">
              <a:lnSpc>
                <a:spcPct val="90000"/>
              </a:lnSpc>
              <a:spcBef>
                <a:spcPts val="0"/>
              </a:spcBef>
              <a:buClr>
                <a:srgbClr val="888888"/>
              </a:buClr>
              <a:buSzPts val="2960"/>
              <a:buFont typeface="Arial"/>
              <a:buNone/>
            </a:pPr>
            <a:r>
              <a:rPr lang="lv-LV" sz="2960">
                <a:solidFill>
                  <a:srgbClr val="888888"/>
                </a:solidFill>
                <a:latin typeface="Calibri"/>
                <a:ea typeface="Calibri"/>
                <a:cs typeface="Calibri"/>
                <a:sym typeface="Calibri"/>
              </a:rPr>
              <a:t>Our experienced chefs from India will ensure that your food is cooked in accordance with all the requirements as per Indian cuisine so that you can enjoy an authentic Indian food served on your table.</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Shape 11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57250"/>
            <a:ext cx="9144000" cy="514502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Shape 11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57250"/>
            <a:ext cx="9144000" cy="514502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17" name="Shape 1117" descr="rixzl_hotel-facade_1024x550.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445496"/>
            <a:ext cx="9144000" cy="4911328"/>
          </a:xfrm>
          <a:prstGeom prst="rect">
            <a:avLst/>
          </a:prstGeom>
          <a:noFill/>
          <a:ln>
            <a:noFill/>
          </a:ln>
        </p:spPr>
      </p:pic>
      <p:pic>
        <p:nvPicPr>
          <p:cNvPr id="1118" name="Shape 1118" descr="Screen Shot 2016-12-04 at 22.27.24.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303727"/>
            <a:ext cx="9144000" cy="72140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1123" name="Shape 1123" descr="rixzl_room-3_1024x550.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615335"/>
            <a:ext cx="9144000" cy="4911328"/>
          </a:xfrm>
          <a:prstGeom prst="rect">
            <a:avLst/>
          </a:prstGeom>
          <a:noFill/>
          <a:ln>
            <a:noFill/>
          </a:ln>
        </p:spPr>
      </p:pic>
      <p:pic>
        <p:nvPicPr>
          <p:cNvPr id="1124" name="Shape 1124" descr="Screen Shot 2016-12-04 at 22.27.24.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578089"/>
            <a:ext cx="9144000" cy="72140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Shape 1129"/>
          <p:cNvSpPr txBox="1">
            <a:spLocks noGrp="1"/>
          </p:cNvSpPr>
          <p:nvPr>
            <p:ph type="subTitle" idx="1"/>
          </p:nvPr>
        </p:nvSpPr>
        <p:spPr>
          <a:xfrm>
            <a:off x="1148688" y="4874657"/>
            <a:ext cx="6858000" cy="1241822"/>
          </a:xfrm>
          <a:prstGeom prst="rect">
            <a:avLst/>
          </a:prstGeom>
          <a:noFill/>
          <a:ln>
            <a:noFill/>
          </a:ln>
        </p:spPr>
        <p:txBody>
          <a:bodyPr wrap="square" lIns="91425" tIns="45700" rIns="91425" bIns="45700" anchor="t" anchorCtr="0">
            <a:noAutofit/>
          </a:bodyPr>
          <a:lstStyle/>
          <a:p>
            <a:pPr marL="0" marR="0" lvl="0" indent="-114300" algn="ctr" rtl="0">
              <a:lnSpc>
                <a:spcPct val="9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152400" algn="ctr" rtl="0">
              <a:lnSpc>
                <a:spcPct val="90000"/>
              </a:lnSpc>
              <a:spcBef>
                <a:spcPts val="750"/>
              </a:spcBef>
              <a:buClr>
                <a:schemeClr val="dk1"/>
              </a:buClr>
              <a:buSzPts val="2400"/>
              <a:buFont typeface="Arial"/>
              <a:buNone/>
            </a:pPr>
            <a:r>
              <a:rPr lang="lv-LV" sz="2400" b="0" i="0" u="none" strike="noStrike" cap="none">
                <a:solidFill>
                  <a:schemeClr val="dk1"/>
                </a:solidFill>
                <a:latin typeface="Calibri"/>
                <a:ea typeface="Calibri"/>
                <a:cs typeface="Calibri"/>
                <a:sym typeface="Calibri"/>
              </a:rPr>
              <a:t>Hand Made Jewellery since 1957</a:t>
            </a:r>
          </a:p>
        </p:txBody>
      </p:sp>
      <p:pic>
        <p:nvPicPr>
          <p:cNvPr id="1130" name="Shape 11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61677" y="2796778"/>
            <a:ext cx="3301556" cy="2192825"/>
          </a:xfrm>
          <a:prstGeom prst="rect">
            <a:avLst/>
          </a:prstGeom>
          <a:noFill/>
          <a:ln>
            <a:noFill/>
          </a:ln>
        </p:spPr>
      </p:pic>
      <p:pic>
        <p:nvPicPr>
          <p:cNvPr id="1131" name="Shape 11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16867" y="978920"/>
            <a:ext cx="1721644" cy="160259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1" y="-24007"/>
            <a:ext cx="9144000" cy="3852137"/>
          </a:xfrm>
          <a:prstGeom prst="rect">
            <a:avLst/>
          </a:prstGeom>
          <a:noFill/>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567" y="4064082"/>
            <a:ext cx="5943600" cy="2667000"/>
          </a:xfrm>
          <a:prstGeom prst="rect">
            <a:avLst/>
          </a:prstGeom>
        </p:spPr>
      </p:pic>
    </p:spTree>
    <p:extLst>
      <p:ext uri="{BB962C8B-B14F-4D97-AF65-F5344CB8AC3E}">
        <p14:creationId xmlns:p14="http://schemas.microsoft.com/office/powerpoint/2010/main" val="4025685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subTitle" idx="1"/>
          </p:nvPr>
        </p:nvSpPr>
        <p:spPr>
          <a:xfrm>
            <a:off x="998339" y="5218113"/>
            <a:ext cx="6858000" cy="1241822"/>
          </a:xfrm>
          <a:prstGeom prst="rect">
            <a:avLst/>
          </a:prstGeom>
          <a:noFill/>
          <a:ln>
            <a:noFill/>
          </a:ln>
        </p:spPr>
        <p:txBody>
          <a:bodyPr wrap="square" lIns="91425" tIns="45700" rIns="91425" bIns="45700" anchor="t" anchorCtr="0">
            <a:noAutofit/>
          </a:bodyPr>
          <a:lstStyle/>
          <a:p>
            <a:pPr marL="0" marR="0" lvl="0" indent="-114300" algn="ctr" rtl="0">
              <a:lnSpc>
                <a:spcPct val="9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152400" algn="ctr" rtl="0">
              <a:lnSpc>
                <a:spcPct val="90000"/>
              </a:lnSpc>
              <a:spcBef>
                <a:spcPts val="750"/>
              </a:spcBef>
              <a:buClr>
                <a:schemeClr val="dk1"/>
              </a:buClr>
              <a:buSzPts val="2400"/>
              <a:buFont typeface="Arial"/>
              <a:buNone/>
            </a:pPr>
            <a:r>
              <a:rPr lang="lv-LV" sz="2400" b="0" i="0" u="none" strike="noStrike" cap="none">
                <a:solidFill>
                  <a:schemeClr val="dk1"/>
                </a:solidFill>
                <a:latin typeface="Calibri"/>
                <a:ea typeface="Calibri"/>
                <a:cs typeface="Calibri"/>
                <a:sym typeface="Calibri"/>
              </a:rPr>
              <a:t>www.kalupesrotas.lv</a:t>
            </a:r>
          </a:p>
        </p:txBody>
      </p:sp>
      <p:pic>
        <p:nvPicPr>
          <p:cNvPr id="1137" name="Shape 11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31043" y="2890943"/>
            <a:ext cx="1673192" cy="2519186"/>
          </a:xfrm>
          <a:prstGeom prst="rect">
            <a:avLst/>
          </a:prstGeom>
          <a:noFill/>
          <a:ln>
            <a:noFill/>
          </a:ln>
        </p:spPr>
      </p:pic>
      <p:pic>
        <p:nvPicPr>
          <p:cNvPr id="1138" name="Shape 11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43287" y="992029"/>
            <a:ext cx="1968104" cy="183201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Shape 1143" descr="Screen Shot 2016-12-04 at 22.14.18.png"/>
          <p:cNvPicPr preferRelativeResize="0"/>
          <p:nvPr/>
        </p:nvPicPr>
        <p:blipFill rotWithShape="1">
          <a:blip r:embed="rId3">
            <a:alphaModFix/>
          </a:blip>
          <a:srcRect/>
          <a:stretch/>
        </p:blipFill>
        <p:spPr>
          <a:xfrm>
            <a:off x="0" y="689081"/>
            <a:ext cx="9144000" cy="756415"/>
          </a:xfrm>
          <a:prstGeom prst="rect">
            <a:avLst/>
          </a:prstGeom>
          <a:noFill/>
          <a:ln>
            <a:noFill/>
          </a:ln>
        </p:spPr>
      </p:pic>
      <p:pic>
        <p:nvPicPr>
          <p:cNvPr id="1144" name="Shape 1144" descr="Screen Shot 2016-12-04 at 22.14.20.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2404774"/>
            <a:ext cx="9144000" cy="341802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Shape 1149" descr="Screen Shot 2016-12-04 at 22.14.33.png"/>
          <p:cNvPicPr preferRelativeResize="0"/>
          <p:nvPr/>
        </p:nvPicPr>
        <p:blipFill rotWithShape="1">
          <a:blip r:embed="rId3">
            <a:alphaModFix/>
          </a:blip>
          <a:srcRect/>
          <a:stretch/>
        </p:blipFill>
        <p:spPr>
          <a:xfrm>
            <a:off x="0" y="2175105"/>
            <a:ext cx="9144000" cy="3661203"/>
          </a:xfrm>
          <a:prstGeom prst="rect">
            <a:avLst/>
          </a:prstGeom>
          <a:noFill/>
          <a:ln>
            <a:noFill/>
          </a:ln>
        </p:spPr>
      </p:pic>
      <p:pic>
        <p:nvPicPr>
          <p:cNvPr id="1150" name="Shape 1150" descr="Screen Shot 2016-12-04 at 22.14.18.png"/>
          <p:cNvPicPr preferRelativeResize="0"/>
          <p:nvPr/>
        </p:nvPicPr>
        <p:blipFill rotWithShape="1">
          <a:blip r:embed="rId4">
            <a:alphaModFix/>
          </a:blip>
          <a:srcRect/>
          <a:stretch/>
        </p:blipFill>
        <p:spPr>
          <a:xfrm>
            <a:off x="0" y="418881"/>
            <a:ext cx="9144000" cy="75641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Shape 1156" descr="aistīts attēls">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57250"/>
            <a:ext cx="9144000" cy="5143500"/>
          </a:xfrm>
          <a:prstGeom prst="rect">
            <a:avLst/>
          </a:prstGeom>
          <a:noFill/>
          <a:ln>
            <a:noFill/>
          </a:ln>
        </p:spPr>
      </p:pic>
      <p:pic>
        <p:nvPicPr>
          <p:cNvPr id="1157" name="Shape 115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857250"/>
            <a:ext cx="9144000" cy="5143500"/>
          </a:xfrm>
          <a:prstGeom prst="rect">
            <a:avLst/>
          </a:prstGeom>
          <a:noFill/>
          <a:ln>
            <a:noFill/>
          </a:ln>
        </p:spPr>
      </p:pic>
      <p:sp>
        <p:nvSpPr>
          <p:cNvPr id="1158" name="Shape 1158"/>
          <p:cNvSpPr txBox="1">
            <a:spLocks noGrp="1"/>
          </p:cNvSpPr>
          <p:nvPr>
            <p:ph type="ctrTitle"/>
          </p:nvPr>
        </p:nvSpPr>
        <p:spPr>
          <a:xfrm>
            <a:off x="3347864" y="1628800"/>
            <a:ext cx="5074378" cy="1181034"/>
          </a:xfrm>
          <a:prstGeom prst="rect">
            <a:avLst/>
          </a:prstGeom>
          <a:noFill/>
          <a:ln>
            <a:noFill/>
          </a:ln>
        </p:spPr>
        <p:txBody>
          <a:bodyPr wrap="square" lIns="91425" tIns="45700" rIns="91425" bIns="45700" anchor="b" anchorCtr="0">
            <a:noAutofit/>
          </a:bodyPr>
          <a:lstStyle/>
          <a:p>
            <a:pPr marL="0" marR="0" lvl="0" indent="-200088" algn="r" rtl="0">
              <a:lnSpc>
                <a:spcPct val="90000"/>
              </a:lnSpc>
              <a:spcBef>
                <a:spcPts val="0"/>
              </a:spcBef>
              <a:buClr>
                <a:schemeClr val="lt1"/>
              </a:buClr>
              <a:buSzPts val="3151"/>
              <a:buFont typeface="Arial"/>
              <a:buNone/>
            </a:pPr>
            <a:r>
              <a:rPr lang="lv-LV" sz="3151" b="1" i="0" u="none" strike="noStrike" cap="none">
                <a:solidFill>
                  <a:schemeClr val="lt1"/>
                </a:solidFill>
                <a:latin typeface="Arial"/>
                <a:ea typeface="Arial"/>
                <a:cs typeface="Arial"/>
                <a:sym typeface="Arial"/>
              </a:rPr>
              <a:t>CIRCLE K </a:t>
            </a:r>
            <a:br>
              <a:rPr lang="lv-LV" sz="3151" b="1" i="0" u="none" strike="noStrike" cap="none">
                <a:solidFill>
                  <a:schemeClr val="lt1"/>
                </a:solidFill>
                <a:latin typeface="Arial"/>
                <a:ea typeface="Arial"/>
                <a:cs typeface="Arial"/>
                <a:sym typeface="Arial"/>
              </a:rPr>
            </a:br>
            <a:r>
              <a:rPr lang="lv-LV" sz="3151" b="1" i="0" u="none" strike="noStrike" cap="none">
                <a:solidFill>
                  <a:schemeClr val="lt1"/>
                </a:solidFill>
                <a:latin typeface="Arial"/>
                <a:ea typeface="Arial"/>
                <a:cs typeface="Arial"/>
                <a:sym typeface="Arial"/>
              </a:rPr>
              <a:t>GLOBAL </a:t>
            </a:r>
            <a:br>
              <a:rPr lang="lv-LV" sz="3151" b="1" i="0" u="none" strike="noStrike" cap="none">
                <a:solidFill>
                  <a:schemeClr val="lt1"/>
                </a:solidFill>
                <a:latin typeface="Arial"/>
                <a:ea typeface="Arial"/>
                <a:cs typeface="Arial"/>
                <a:sym typeface="Arial"/>
              </a:rPr>
            </a:br>
            <a:r>
              <a:rPr lang="lv-LV" sz="3151" b="1" i="0" u="none" strike="noStrike" cap="none">
                <a:solidFill>
                  <a:schemeClr val="lt1"/>
                </a:solidFill>
                <a:latin typeface="Arial"/>
                <a:ea typeface="Arial"/>
                <a:cs typeface="Arial"/>
                <a:sym typeface="Arial"/>
              </a:rPr>
              <a:t>AND LOCAL</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Shape 1164" descr="Gradient_BG_fro_Pr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57250"/>
            <a:ext cx="9180512" cy="5310554"/>
          </a:xfrm>
          <a:prstGeom prst="rect">
            <a:avLst/>
          </a:prstGeom>
          <a:noFill/>
          <a:ln>
            <a:noFill/>
          </a:ln>
        </p:spPr>
      </p:pic>
      <p:pic>
        <p:nvPicPr>
          <p:cNvPr id="1165" name="Shape 1165"/>
          <p:cNvPicPr preferRelativeResize="0"/>
          <p:nvPr/>
        </p:nvPicPr>
        <p:blipFill rotWithShape="1">
          <a:blip cstate="email">
            <a:alphaModFix/>
            <a:extLst>
              <a:ext uri="{28A0092B-C50C-407E-A947-70E740481C1C}">
                <a14:useLocalDpi xmlns:a14="http://schemas.microsoft.com/office/drawing/2010/main"/>
              </a:ext>
            </a:extLst>
          </a:blip>
          <a:srcRect/>
          <a:stretch/>
        </p:blipFill>
        <p:spPr>
          <a:xfrm>
            <a:off x="3923929" y="1895675"/>
            <a:ext cx="4800665" cy="3405532"/>
          </a:xfrm>
          <a:prstGeom prst="rect">
            <a:avLst/>
          </a:prstGeom>
          <a:noFill/>
          <a:ln>
            <a:noFill/>
          </a:ln>
        </p:spPr>
      </p:pic>
      <p:sp>
        <p:nvSpPr>
          <p:cNvPr id="1166" name="Shape 1166"/>
          <p:cNvSpPr txBox="1"/>
          <p:nvPr/>
        </p:nvSpPr>
        <p:spPr>
          <a:xfrm>
            <a:off x="246734" y="2182043"/>
            <a:ext cx="3368796" cy="2832797"/>
          </a:xfrm>
          <a:prstGeom prst="rect">
            <a:avLst/>
          </a:prstGeom>
          <a:noFill/>
          <a:ln>
            <a:noFill/>
          </a:ln>
        </p:spPr>
        <p:txBody>
          <a:bodyPr wrap="square" lIns="19050" tIns="19050" rIns="19050" bIns="19050" anchor="t" anchorCtr="0">
            <a:noAutofit/>
          </a:bodyPr>
          <a:lstStyle/>
          <a:p>
            <a:pPr marL="0" marR="0" lvl="0" indent="0" algn="ctr" rtl="0">
              <a:spcBef>
                <a:spcPts val="0"/>
              </a:spcBef>
              <a:buNone/>
            </a:pPr>
            <a:r>
              <a:rPr lang="lv-LV" sz="2127">
                <a:solidFill>
                  <a:srgbClr val="FFFFFF"/>
                </a:solidFill>
                <a:latin typeface="Arial"/>
                <a:ea typeface="Arial"/>
                <a:cs typeface="Arial"/>
                <a:sym typeface="Arial"/>
              </a:rPr>
              <a:t>APRIL 2012</a:t>
            </a:r>
          </a:p>
          <a:p>
            <a:pPr marL="0" marR="0" lvl="0" indent="0" algn="ctr" rtl="0">
              <a:spcBef>
                <a:spcPts val="0"/>
              </a:spcBef>
              <a:buNone/>
            </a:pPr>
            <a:endParaRPr sz="2127">
              <a:solidFill>
                <a:srgbClr val="FFFFFF"/>
              </a:solidFill>
              <a:latin typeface="Arial"/>
              <a:ea typeface="Arial"/>
              <a:cs typeface="Arial"/>
              <a:sym typeface="Arial"/>
            </a:endParaRPr>
          </a:p>
          <a:p>
            <a:pPr marL="0" marR="0" lvl="0" indent="0" algn="ctr" rtl="0">
              <a:spcBef>
                <a:spcPts val="0"/>
              </a:spcBef>
              <a:buNone/>
            </a:pPr>
            <a:r>
              <a:rPr lang="lv-LV" sz="2127">
                <a:solidFill>
                  <a:srgbClr val="FFFFFF"/>
                </a:solidFill>
                <a:latin typeface="Arial"/>
                <a:ea typeface="Arial"/>
                <a:cs typeface="Arial"/>
                <a:sym typeface="Arial"/>
              </a:rPr>
              <a:t>ACQUISITION OF STATOIL FUELS AND RETAILFR BY CANADIAN RETAIL COMPANY</a:t>
            </a:r>
          </a:p>
          <a:p>
            <a:pPr marL="0" marR="0" lvl="0" indent="0" algn="ctr" rtl="0">
              <a:spcBef>
                <a:spcPts val="0"/>
              </a:spcBef>
              <a:buNone/>
            </a:pPr>
            <a:r>
              <a:rPr lang="lv-LV" sz="2127" b="1">
                <a:solidFill>
                  <a:srgbClr val="FFFFFF"/>
                </a:solidFill>
                <a:latin typeface="Arial"/>
                <a:ea typeface="Arial"/>
                <a:cs typeface="Arial"/>
                <a:sym typeface="Arial"/>
              </a:rPr>
              <a:t>ALIMENTATION COUCHE-TARD INC</a:t>
            </a:r>
            <a:r>
              <a:rPr lang="lv-LV" sz="1295">
                <a:solidFill>
                  <a:srgbClr val="FFFFFF"/>
                </a:solidFill>
                <a:latin typeface="Arial"/>
                <a:ea typeface="Arial"/>
                <a:cs typeface="Arial"/>
                <a:sym typeface="Arial"/>
              </a:rPr>
              <a:t>. </a:t>
            </a:r>
          </a:p>
          <a:p>
            <a:pPr marL="0" marR="0" lvl="1" indent="0" algn="ctr" rtl="0">
              <a:spcBef>
                <a:spcPts val="0"/>
              </a:spcBef>
              <a:buNone/>
            </a:pPr>
            <a:endParaRPr sz="2081" b="0" i="0" u="none" strike="noStrike" cap="none">
              <a:solidFill>
                <a:srgbClr val="FFFFFF"/>
              </a:solidFill>
              <a:latin typeface="Arial"/>
              <a:ea typeface="Arial"/>
              <a:cs typeface="Arial"/>
              <a:sym typeface="Arial"/>
            </a:endParaRPr>
          </a:p>
        </p:txBody>
      </p:sp>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172" name="Shape 11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46137"/>
            <a:ext cx="9144000" cy="5164138"/>
          </a:xfrm>
          <a:prstGeom prst="rect">
            <a:avLst/>
          </a:prstGeom>
          <a:noFill/>
          <a:ln>
            <a:noFill/>
          </a:ln>
        </p:spPr>
      </p:pic>
      <p:sp>
        <p:nvSpPr>
          <p:cNvPr id="1173" name="Shape 1173"/>
          <p:cNvSpPr txBox="1"/>
          <p:nvPr/>
        </p:nvSpPr>
        <p:spPr>
          <a:xfrm>
            <a:off x="121393" y="2132856"/>
            <a:ext cx="3033999" cy="71199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None/>
            </a:pPr>
            <a:r>
              <a:rPr lang="lv-LV" sz="2400">
                <a:solidFill>
                  <a:srgbClr val="F2F2F2"/>
                </a:solidFill>
                <a:latin typeface="Arial Black"/>
                <a:ea typeface="Arial Black"/>
                <a:cs typeface="Arial Black"/>
                <a:sym typeface="Arial Black"/>
              </a:rPr>
              <a:t>15,000 </a:t>
            </a:r>
          </a:p>
          <a:p>
            <a:pPr marL="0" marR="0" lvl="0" indent="0" algn="ctr" rtl="0">
              <a:lnSpc>
                <a:spcPct val="100000"/>
              </a:lnSpc>
              <a:spcBef>
                <a:spcPts val="0"/>
              </a:spcBef>
              <a:buNone/>
            </a:pPr>
            <a:r>
              <a:rPr lang="lv-LV" sz="2400">
                <a:solidFill>
                  <a:srgbClr val="F2F2F2"/>
                </a:solidFill>
                <a:latin typeface="Arial Black"/>
                <a:ea typeface="Arial Black"/>
                <a:cs typeface="Arial Black"/>
                <a:sym typeface="Arial Black"/>
              </a:rPr>
              <a:t>locations</a:t>
            </a:r>
          </a:p>
        </p:txBody>
      </p:sp>
      <p:sp>
        <p:nvSpPr>
          <p:cNvPr id="1174" name="Shape 1174"/>
          <p:cNvSpPr txBox="1"/>
          <p:nvPr/>
        </p:nvSpPr>
        <p:spPr>
          <a:xfrm>
            <a:off x="5899164" y="2032955"/>
            <a:ext cx="3033999" cy="71199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None/>
            </a:pPr>
            <a:r>
              <a:rPr lang="lv-LV" sz="2400">
                <a:solidFill>
                  <a:srgbClr val="F2F2F2"/>
                </a:solidFill>
                <a:latin typeface="Arial Black"/>
                <a:ea typeface="Arial Black"/>
                <a:cs typeface="Arial Black"/>
                <a:sym typeface="Arial Black"/>
              </a:rPr>
              <a:t>100,000 colleagues</a:t>
            </a:r>
          </a:p>
        </p:txBody>
      </p:sp>
      <p:sp>
        <p:nvSpPr>
          <p:cNvPr id="1175" name="Shape 1175"/>
          <p:cNvSpPr txBox="1"/>
          <p:nvPr/>
        </p:nvSpPr>
        <p:spPr>
          <a:xfrm>
            <a:off x="3707905" y="3501008"/>
            <a:ext cx="3033999" cy="40011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None/>
            </a:pPr>
            <a:r>
              <a:rPr lang="lv-LV" sz="2400">
                <a:solidFill>
                  <a:srgbClr val="F2F2F2"/>
                </a:solidFill>
                <a:latin typeface="Arial Black"/>
                <a:ea typeface="Arial Black"/>
                <a:cs typeface="Arial Black"/>
                <a:sym typeface="Arial Black"/>
              </a:rPr>
              <a:t>20 countries</a:t>
            </a:r>
          </a:p>
        </p:txBody>
      </p:sp>
      <p:sp>
        <p:nvSpPr>
          <p:cNvPr id="1176" name="Shape 1176"/>
          <p:cNvSpPr txBox="1"/>
          <p:nvPr/>
        </p:nvSpPr>
        <p:spPr>
          <a:xfrm>
            <a:off x="1" y="3501008"/>
            <a:ext cx="3033999" cy="71199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None/>
            </a:pPr>
            <a:r>
              <a:rPr lang="lv-LV" sz="2400">
                <a:solidFill>
                  <a:srgbClr val="F2F2F2"/>
                </a:solidFill>
                <a:latin typeface="Arial Black"/>
                <a:ea typeface="Arial Black"/>
                <a:cs typeface="Arial Black"/>
                <a:sym typeface="Arial Black"/>
              </a:rPr>
              <a:t>120 years of experience</a:t>
            </a:r>
          </a:p>
        </p:txBody>
      </p:sp>
      <p:sp>
        <p:nvSpPr>
          <p:cNvPr id="1177" name="Shape 1177"/>
          <p:cNvSpPr txBox="1"/>
          <p:nvPr/>
        </p:nvSpPr>
        <p:spPr>
          <a:xfrm>
            <a:off x="2699792" y="2060848"/>
            <a:ext cx="3865808" cy="101976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None/>
            </a:pPr>
            <a:r>
              <a:rPr lang="lv-LV" sz="2400">
                <a:solidFill>
                  <a:srgbClr val="F2F2F2"/>
                </a:solidFill>
                <a:latin typeface="Arial Black"/>
                <a:ea typeface="Arial Black"/>
                <a:cs typeface="Arial Black"/>
                <a:sym typeface="Arial Black"/>
              </a:rPr>
              <a:t>6,000,000 </a:t>
            </a:r>
            <a:br>
              <a:rPr lang="lv-LV" sz="2400">
                <a:solidFill>
                  <a:srgbClr val="F2F2F2"/>
                </a:solidFill>
                <a:latin typeface="Arial Black"/>
                <a:ea typeface="Arial Black"/>
                <a:cs typeface="Arial Black"/>
                <a:sym typeface="Arial Black"/>
              </a:rPr>
            </a:br>
            <a:r>
              <a:rPr lang="lv-LV" sz="2400">
                <a:solidFill>
                  <a:srgbClr val="F2F2F2"/>
                </a:solidFill>
                <a:latin typeface="Arial Black"/>
                <a:ea typeface="Arial Black"/>
                <a:cs typeface="Arial Black"/>
                <a:sym typeface="Arial Black"/>
              </a:rPr>
              <a:t>customers </a:t>
            </a:r>
            <a:br>
              <a:rPr lang="lv-LV" sz="2400">
                <a:solidFill>
                  <a:srgbClr val="F2F2F2"/>
                </a:solidFill>
                <a:latin typeface="Arial Black"/>
                <a:ea typeface="Arial Black"/>
                <a:cs typeface="Arial Black"/>
                <a:sym typeface="Arial Black"/>
              </a:rPr>
            </a:br>
            <a:r>
              <a:rPr lang="lv-LV" sz="2400">
                <a:solidFill>
                  <a:srgbClr val="F2F2F2"/>
                </a:solidFill>
                <a:latin typeface="Arial Black"/>
                <a:ea typeface="Arial Black"/>
                <a:cs typeface="Arial Black"/>
                <a:sym typeface="Arial Black"/>
              </a:rPr>
              <a:t>every day</a:t>
            </a:r>
          </a:p>
        </p:txBody>
      </p:sp>
      <p:pic>
        <p:nvPicPr>
          <p:cNvPr id="1178" name="Shape 117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76137" y="5013176"/>
            <a:ext cx="1448767" cy="551132"/>
          </a:xfrm>
          <a:prstGeom prst="rect">
            <a:avLst/>
          </a:prstGeom>
          <a:noFill/>
          <a:ln>
            <a:noFill/>
          </a:ln>
        </p:spPr>
      </p:pic>
      <p:sp>
        <p:nvSpPr>
          <p:cNvPr id="1179" name="Shape 1179"/>
          <p:cNvSpPr txBox="1"/>
          <p:nvPr/>
        </p:nvSpPr>
        <p:spPr>
          <a:xfrm>
            <a:off x="1778705" y="1132602"/>
            <a:ext cx="5586591" cy="40011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None/>
            </a:pPr>
            <a:r>
              <a:rPr lang="lv-LV" sz="2400">
                <a:solidFill>
                  <a:srgbClr val="F2F2F2"/>
                </a:solidFill>
                <a:latin typeface="Arial Black"/>
                <a:ea typeface="Arial Black"/>
                <a:cs typeface="Arial Black"/>
                <a:sym typeface="Arial Black"/>
              </a:rPr>
              <a:t>GLOBAL CIRCLE K IN NUMBERS</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Shape 1184"/>
          <p:cNvSpPr txBox="1">
            <a:spLocks noGrp="1"/>
          </p:cNvSpPr>
          <p:nvPr>
            <p:ph type="sldNum" idx="12"/>
          </p:nvPr>
        </p:nvSpPr>
        <p:spPr>
          <a:xfrm>
            <a:off x="178585" y="6405273"/>
            <a:ext cx="504056" cy="288032"/>
          </a:xfrm>
          <a:prstGeom prst="rect">
            <a:avLst/>
          </a:prstGeom>
          <a:noFill/>
          <a:ln>
            <a:noFill/>
          </a:ln>
        </p:spPr>
        <p:txBody>
          <a:bodyPr wrap="square" lIns="91425" tIns="45700" rIns="91425" bIns="45700" anchor="ctr" anchorCtr="0">
            <a:noAutofit/>
          </a:bodyPr>
          <a:lstStyle/>
          <a:p>
            <a:pPr marL="0" marR="0" lvl="0" indent="0" algn="l" rtl="0">
              <a:spcBef>
                <a:spcPts val="0"/>
              </a:spcBef>
              <a:buNone/>
            </a:pPr>
            <a:fld id="{00000000-1234-1234-1234-123412341234}" type="slidenum">
              <a:rPr lang="lv-LV" sz="1300">
                <a:solidFill>
                  <a:srgbClr val="888888"/>
                </a:solidFill>
                <a:latin typeface="Arial"/>
                <a:ea typeface="Arial"/>
                <a:cs typeface="Arial"/>
                <a:sym typeface="Arial"/>
              </a:rPr>
              <a:t>76</a:t>
            </a:fld>
            <a:endParaRPr lang="lv-LV" sz="1300">
              <a:solidFill>
                <a:srgbClr val="888888"/>
              </a:solidFill>
              <a:latin typeface="Arial"/>
              <a:ea typeface="Arial"/>
              <a:cs typeface="Arial"/>
              <a:sym typeface="Arial"/>
            </a:endParaRPr>
          </a:p>
        </p:txBody>
      </p:sp>
      <p:pic>
        <p:nvPicPr>
          <p:cNvPr id="1185" name="Shape 11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90680"/>
            <a:ext cx="9252520" cy="629143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Shape 1191" descr="Gradient_BG_fro_Pre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57250"/>
            <a:ext cx="9180512" cy="5310554"/>
          </a:xfrm>
          <a:prstGeom prst="rect">
            <a:avLst/>
          </a:prstGeom>
          <a:noFill/>
          <a:ln>
            <a:noFill/>
          </a:ln>
        </p:spPr>
      </p:pic>
      <p:pic>
        <p:nvPicPr>
          <p:cNvPr id="1192" name="Shape 119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27546" y="1962598"/>
            <a:ext cx="3510000" cy="2198198"/>
          </a:xfrm>
          <a:prstGeom prst="rect">
            <a:avLst/>
          </a:prstGeom>
          <a:noFill/>
          <a:ln>
            <a:noFill/>
          </a:ln>
        </p:spPr>
      </p:pic>
      <p:grpSp>
        <p:nvGrpSpPr>
          <p:cNvPr id="1193" name="Shape 1193"/>
          <p:cNvGrpSpPr/>
          <p:nvPr/>
        </p:nvGrpSpPr>
        <p:grpSpPr>
          <a:xfrm>
            <a:off x="5425218" y="3668790"/>
            <a:ext cx="3412328" cy="1706192"/>
            <a:chOff x="7233623" y="3748720"/>
            <a:chExt cx="4549771" cy="2274922"/>
          </a:xfrm>
        </p:grpSpPr>
        <p:sp>
          <p:nvSpPr>
            <p:cNvPr id="1194" name="Shape 1194"/>
            <p:cNvSpPr/>
            <p:nvPr/>
          </p:nvSpPr>
          <p:spPr>
            <a:xfrm rot="10800000">
              <a:off x="7233623" y="3748720"/>
              <a:ext cx="2274921" cy="2274922"/>
            </a:xfrm>
            <a:prstGeom prst="rect">
              <a:avLst/>
            </a:prstGeom>
            <a:solidFill>
              <a:srgbClr val="E22426"/>
            </a:solidFill>
            <a:ln>
              <a:noFill/>
            </a:ln>
          </p:spPr>
          <p:txBody>
            <a:bodyPr wrap="square" lIns="91425" tIns="45700" rIns="91425" bIns="45700" anchor="ctr" anchorCtr="0">
              <a:noAutofit/>
            </a:bodyPr>
            <a:lstStyle/>
            <a:p>
              <a:pPr marL="0" marR="0" lvl="0" indent="0" algn="ctr" rtl="0">
                <a:spcBef>
                  <a:spcPts val="0"/>
                </a:spcBef>
                <a:buNone/>
              </a:pPr>
              <a:endParaRPr sz="1350">
                <a:solidFill>
                  <a:srgbClr val="FFFFFF"/>
                </a:solidFill>
                <a:latin typeface="Arial"/>
                <a:ea typeface="Arial"/>
                <a:cs typeface="Arial"/>
                <a:sym typeface="Arial"/>
              </a:endParaRPr>
            </a:p>
          </p:txBody>
        </p:sp>
        <p:sp>
          <p:nvSpPr>
            <p:cNvPr id="1195" name="Shape 1195"/>
            <p:cNvSpPr/>
            <p:nvPr/>
          </p:nvSpPr>
          <p:spPr>
            <a:xfrm>
              <a:off x="9508473" y="3748720"/>
              <a:ext cx="2274921" cy="2274922"/>
            </a:xfrm>
            <a:prstGeom prst="rect">
              <a:avLst/>
            </a:prstGeom>
            <a:solidFill>
              <a:srgbClr val="E22426"/>
            </a:solidFill>
            <a:ln>
              <a:noFill/>
            </a:ln>
          </p:spPr>
          <p:txBody>
            <a:bodyPr wrap="square" lIns="91425" tIns="45700" rIns="91425" bIns="45700" anchor="ctr" anchorCtr="0">
              <a:noAutofit/>
            </a:bodyPr>
            <a:lstStyle/>
            <a:p>
              <a:pPr marL="0" marR="0" lvl="0" indent="0" algn="ctr" rtl="0">
                <a:spcBef>
                  <a:spcPts val="0"/>
                </a:spcBef>
                <a:buNone/>
              </a:pPr>
              <a:endParaRPr sz="1350">
                <a:solidFill>
                  <a:srgbClr val="FFFFFF"/>
                </a:solidFill>
                <a:latin typeface="Arial"/>
                <a:ea typeface="Arial"/>
                <a:cs typeface="Arial"/>
                <a:sym typeface="Arial"/>
              </a:endParaRPr>
            </a:p>
          </p:txBody>
        </p:sp>
      </p:grpSp>
      <p:sp>
        <p:nvSpPr>
          <p:cNvPr id="1196" name="Shape 1196"/>
          <p:cNvSpPr/>
          <p:nvPr/>
        </p:nvSpPr>
        <p:spPr>
          <a:xfrm>
            <a:off x="2012941" y="1962598"/>
            <a:ext cx="1706191" cy="1706192"/>
          </a:xfrm>
          <a:prstGeom prst="rect">
            <a:avLst/>
          </a:prstGeom>
          <a:solidFill>
            <a:srgbClr val="F39A1E"/>
          </a:solidFill>
          <a:ln w="25400" cap="flat" cmpd="sng">
            <a:solidFill>
              <a:srgbClr val="D8D8D8"/>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350">
              <a:solidFill>
                <a:srgbClr val="FFFFFF"/>
              </a:solidFill>
              <a:latin typeface="Arial"/>
              <a:ea typeface="Arial"/>
              <a:cs typeface="Arial"/>
              <a:sym typeface="Arial"/>
            </a:endParaRPr>
          </a:p>
        </p:txBody>
      </p:sp>
      <p:sp>
        <p:nvSpPr>
          <p:cNvPr id="1197" name="Shape 1197"/>
          <p:cNvSpPr txBox="1"/>
          <p:nvPr/>
        </p:nvSpPr>
        <p:spPr>
          <a:xfrm>
            <a:off x="2555777" y="1129421"/>
            <a:ext cx="8074457" cy="675195"/>
          </a:xfrm>
          <a:prstGeom prst="rect">
            <a:avLst/>
          </a:prstGeom>
          <a:noFill/>
          <a:ln>
            <a:noFill/>
          </a:ln>
        </p:spPr>
        <p:txBody>
          <a:bodyPr wrap="square" lIns="68575" tIns="34275" rIns="68575" bIns="34275" anchor="t" anchorCtr="0">
            <a:noAutofit/>
          </a:bodyPr>
          <a:lstStyle/>
          <a:p>
            <a:pPr marL="0" marR="0" lvl="0" indent="-152400" algn="l" rtl="0">
              <a:spcBef>
                <a:spcPts val="0"/>
              </a:spcBef>
              <a:buClr>
                <a:srgbClr val="FFFFFF"/>
              </a:buClr>
              <a:buSzPts val="2400"/>
              <a:buFont typeface="Arial"/>
              <a:buNone/>
            </a:pPr>
            <a:r>
              <a:rPr lang="lv-LV" sz="2400" b="1" cap="none">
                <a:solidFill>
                  <a:srgbClr val="FFFFFF"/>
                </a:solidFill>
                <a:latin typeface="Arial"/>
                <a:ea typeface="Arial"/>
                <a:cs typeface="Arial"/>
                <a:sym typeface="Arial"/>
              </a:rPr>
              <a:t>CIRCLE K IN LATVIA</a:t>
            </a:r>
          </a:p>
        </p:txBody>
      </p:sp>
      <p:sp>
        <p:nvSpPr>
          <p:cNvPr id="1198" name="Shape 1198"/>
          <p:cNvSpPr/>
          <p:nvPr/>
        </p:nvSpPr>
        <p:spPr>
          <a:xfrm>
            <a:off x="306591" y="1962598"/>
            <a:ext cx="1706400" cy="1706192"/>
          </a:xfrm>
          <a:prstGeom prst="rect">
            <a:avLst/>
          </a:prstGeom>
          <a:solidFill>
            <a:srgbClr val="E22426"/>
          </a:solidFill>
          <a:ln w="25400" cap="flat" cmpd="sng">
            <a:solidFill>
              <a:srgbClr val="D8D8D8"/>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350">
              <a:solidFill>
                <a:srgbClr val="FFFFFF"/>
              </a:solidFill>
              <a:latin typeface="Arial"/>
              <a:ea typeface="Arial"/>
              <a:cs typeface="Arial"/>
              <a:sym typeface="Arial"/>
            </a:endParaRPr>
          </a:p>
        </p:txBody>
      </p:sp>
      <p:sp>
        <p:nvSpPr>
          <p:cNvPr id="1199" name="Shape 1199"/>
          <p:cNvSpPr/>
          <p:nvPr/>
        </p:nvSpPr>
        <p:spPr>
          <a:xfrm>
            <a:off x="306593" y="3668790"/>
            <a:ext cx="1706191" cy="1706192"/>
          </a:xfrm>
          <a:prstGeom prst="rect">
            <a:avLst/>
          </a:prstGeom>
          <a:solidFill>
            <a:schemeClr val="lt1"/>
          </a:solidFill>
          <a:ln w="25400" cap="flat" cmpd="sng">
            <a:solidFill>
              <a:srgbClr val="D8D8D8"/>
            </a:solidFill>
            <a:prstDash val="solid"/>
            <a:round/>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050">
              <a:solidFill>
                <a:srgbClr val="3F3F3F"/>
              </a:solidFill>
              <a:latin typeface="Arial"/>
              <a:ea typeface="Arial"/>
              <a:cs typeface="Arial"/>
              <a:sym typeface="Arial"/>
            </a:endParaRPr>
          </a:p>
        </p:txBody>
      </p:sp>
      <p:sp>
        <p:nvSpPr>
          <p:cNvPr id="1200" name="Shape 1200"/>
          <p:cNvSpPr/>
          <p:nvPr/>
        </p:nvSpPr>
        <p:spPr>
          <a:xfrm>
            <a:off x="2012783" y="3668790"/>
            <a:ext cx="1706191" cy="1706192"/>
          </a:xfrm>
          <a:prstGeom prst="rect">
            <a:avLst/>
          </a:prstGeom>
          <a:solidFill>
            <a:srgbClr val="D8D8D8"/>
          </a:solidFill>
          <a:ln w="25400" cap="flat" cmpd="sng">
            <a:solidFill>
              <a:srgbClr val="D8D8D8"/>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350">
              <a:solidFill>
                <a:srgbClr val="FFFFFF"/>
              </a:solidFill>
              <a:latin typeface="Arial"/>
              <a:ea typeface="Arial"/>
              <a:cs typeface="Arial"/>
              <a:sym typeface="Arial"/>
            </a:endParaRPr>
          </a:p>
        </p:txBody>
      </p:sp>
      <p:sp>
        <p:nvSpPr>
          <p:cNvPr id="1201" name="Shape 1201"/>
          <p:cNvSpPr/>
          <p:nvPr/>
        </p:nvSpPr>
        <p:spPr>
          <a:xfrm>
            <a:off x="3719080" y="1962598"/>
            <a:ext cx="1706191" cy="1706192"/>
          </a:xfrm>
          <a:prstGeom prst="rect">
            <a:avLst/>
          </a:prstGeom>
          <a:solidFill>
            <a:schemeClr val="lt1"/>
          </a:solidFill>
          <a:ln w="25400" cap="flat" cmpd="sng">
            <a:solidFill>
              <a:srgbClr val="D8D8D8"/>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350">
              <a:solidFill>
                <a:srgbClr val="FFFFFF"/>
              </a:solidFill>
              <a:latin typeface="Arial"/>
              <a:ea typeface="Arial"/>
              <a:cs typeface="Arial"/>
              <a:sym typeface="Arial"/>
            </a:endParaRPr>
          </a:p>
        </p:txBody>
      </p:sp>
      <p:sp>
        <p:nvSpPr>
          <p:cNvPr id="1202" name="Shape 1202"/>
          <p:cNvSpPr/>
          <p:nvPr/>
        </p:nvSpPr>
        <p:spPr>
          <a:xfrm>
            <a:off x="3718532" y="3668790"/>
            <a:ext cx="1706191" cy="1706192"/>
          </a:xfrm>
          <a:prstGeom prst="rect">
            <a:avLst/>
          </a:prstGeom>
          <a:solidFill>
            <a:srgbClr val="F39A1E"/>
          </a:solidFill>
          <a:ln w="25400" cap="flat" cmpd="sng">
            <a:solidFill>
              <a:srgbClr val="D8D8D8"/>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350">
              <a:solidFill>
                <a:srgbClr val="FFFFFF"/>
              </a:solidFill>
              <a:latin typeface="Arial"/>
              <a:ea typeface="Arial"/>
              <a:cs typeface="Arial"/>
              <a:sym typeface="Arial"/>
            </a:endParaRPr>
          </a:p>
        </p:txBody>
      </p:sp>
      <p:sp>
        <p:nvSpPr>
          <p:cNvPr id="1203" name="Shape 1203"/>
          <p:cNvSpPr/>
          <p:nvPr/>
        </p:nvSpPr>
        <p:spPr>
          <a:xfrm>
            <a:off x="2012784" y="4336235"/>
            <a:ext cx="1614869" cy="738664"/>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400">
                <a:solidFill>
                  <a:srgbClr val="3F3F3F"/>
                </a:solidFill>
                <a:latin typeface="Arial"/>
                <a:ea typeface="Arial"/>
                <a:cs typeface="Arial"/>
                <a:sym typeface="Arial"/>
              </a:rPr>
              <a:t>Largest tax payer in country</a:t>
            </a:r>
          </a:p>
        </p:txBody>
      </p:sp>
      <p:sp>
        <p:nvSpPr>
          <p:cNvPr id="1204" name="Shape 1204"/>
          <p:cNvSpPr/>
          <p:nvPr/>
        </p:nvSpPr>
        <p:spPr>
          <a:xfrm>
            <a:off x="3718764" y="4336236"/>
            <a:ext cx="1705517" cy="954107"/>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400">
                <a:solidFill>
                  <a:srgbClr val="FFFFFF"/>
                </a:solidFill>
                <a:latin typeface="Arial"/>
                <a:ea typeface="Arial"/>
                <a:cs typeface="Arial"/>
                <a:sym typeface="Arial"/>
              </a:rPr>
              <a:t>Strong focus on HSE </a:t>
            </a:r>
          </a:p>
          <a:p>
            <a:pPr marL="0" marR="0" lvl="0" indent="0" algn="l" rtl="0">
              <a:spcBef>
                <a:spcPts val="0"/>
              </a:spcBef>
              <a:buNone/>
            </a:pPr>
            <a:r>
              <a:rPr lang="lv-LV" sz="1400">
                <a:solidFill>
                  <a:srgbClr val="FFFFFF"/>
                </a:solidFill>
                <a:latin typeface="Arial"/>
                <a:ea typeface="Arial"/>
                <a:cs typeface="Arial"/>
                <a:sym typeface="Arial"/>
              </a:rPr>
              <a:t>(health, safety, environment)</a:t>
            </a:r>
          </a:p>
        </p:txBody>
      </p:sp>
      <p:sp>
        <p:nvSpPr>
          <p:cNvPr id="1205" name="Shape 1205"/>
          <p:cNvSpPr/>
          <p:nvPr/>
        </p:nvSpPr>
        <p:spPr>
          <a:xfrm>
            <a:off x="5425373" y="4336235"/>
            <a:ext cx="3411342" cy="738664"/>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400">
                <a:solidFill>
                  <a:srgbClr val="FFFFFF"/>
                </a:solidFill>
                <a:latin typeface="Arial"/>
                <a:ea typeface="Arial"/>
                <a:cs typeface="Arial"/>
                <a:sym typeface="Arial"/>
              </a:rPr>
              <a:t>Our customers value the most fuel quality and excellent customer service</a:t>
            </a:r>
          </a:p>
        </p:txBody>
      </p:sp>
      <p:sp>
        <p:nvSpPr>
          <p:cNvPr id="1206" name="Shape 1206"/>
          <p:cNvSpPr/>
          <p:nvPr/>
        </p:nvSpPr>
        <p:spPr>
          <a:xfrm>
            <a:off x="3718764" y="2630044"/>
            <a:ext cx="1705515" cy="73866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lv-LV" sz="1400">
                <a:solidFill>
                  <a:srgbClr val="3F3F3F"/>
                </a:solidFill>
                <a:latin typeface="Arial"/>
                <a:ea typeface="Arial"/>
                <a:cs typeface="Arial"/>
                <a:sym typeface="Arial"/>
              </a:rPr>
              <a:t>Wide range of products and services</a:t>
            </a:r>
          </a:p>
        </p:txBody>
      </p:sp>
      <p:sp>
        <p:nvSpPr>
          <p:cNvPr id="1207" name="Shape 1207"/>
          <p:cNvSpPr/>
          <p:nvPr/>
        </p:nvSpPr>
        <p:spPr>
          <a:xfrm>
            <a:off x="306593" y="2630045"/>
            <a:ext cx="1705771" cy="106182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400">
                <a:solidFill>
                  <a:srgbClr val="FFFFFF"/>
                </a:solidFill>
                <a:latin typeface="Arial"/>
                <a:ea typeface="Arial"/>
                <a:cs typeface="Arial"/>
                <a:sym typeface="Arial"/>
              </a:rPr>
              <a:t>Largest fuel network in Latvia</a:t>
            </a:r>
          </a:p>
          <a:p>
            <a:pPr marL="0" marR="0" lvl="0" indent="0" algn="l" rtl="0">
              <a:spcBef>
                <a:spcPts val="0"/>
              </a:spcBef>
              <a:buNone/>
            </a:pPr>
            <a:endParaRPr sz="1050">
              <a:solidFill>
                <a:srgbClr val="FFFFFF"/>
              </a:solidFill>
              <a:latin typeface="Arial"/>
              <a:ea typeface="Arial"/>
              <a:cs typeface="Arial"/>
              <a:sym typeface="Arial"/>
            </a:endParaRPr>
          </a:p>
          <a:p>
            <a:pPr marL="0" marR="0" lvl="0" indent="0" algn="l" rtl="0">
              <a:spcBef>
                <a:spcPts val="0"/>
              </a:spcBef>
              <a:buNone/>
            </a:pPr>
            <a:endParaRPr sz="1050">
              <a:solidFill>
                <a:srgbClr val="FFFFFF"/>
              </a:solidFill>
              <a:latin typeface="Arial"/>
              <a:ea typeface="Arial"/>
              <a:cs typeface="Arial"/>
              <a:sym typeface="Arial"/>
            </a:endParaRPr>
          </a:p>
        </p:txBody>
      </p:sp>
      <p:pic>
        <p:nvPicPr>
          <p:cNvPr id="1208" name="Shape 120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58296" y="1962599"/>
            <a:ext cx="621000" cy="621000"/>
          </a:xfrm>
          <a:prstGeom prst="rect">
            <a:avLst/>
          </a:prstGeom>
          <a:noFill/>
          <a:ln>
            <a:noFill/>
          </a:ln>
        </p:spPr>
      </p:pic>
      <p:sp>
        <p:nvSpPr>
          <p:cNvPr id="1209" name="Shape 1209"/>
          <p:cNvSpPr/>
          <p:nvPr/>
        </p:nvSpPr>
        <p:spPr>
          <a:xfrm>
            <a:off x="2012940" y="2630044"/>
            <a:ext cx="1538879" cy="738664"/>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lv-LV" sz="1400">
                <a:solidFill>
                  <a:srgbClr val="FFFFFF"/>
                </a:solidFill>
                <a:latin typeface="Arial"/>
                <a:ea typeface="Arial"/>
                <a:cs typeface="Arial"/>
                <a:sym typeface="Arial"/>
              </a:rPr>
              <a:t>More than 20 years of experience</a:t>
            </a:r>
          </a:p>
        </p:txBody>
      </p:sp>
      <p:pic>
        <p:nvPicPr>
          <p:cNvPr id="1210" name="Shape 12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34768" y="1901016"/>
            <a:ext cx="688500" cy="688500"/>
          </a:xfrm>
          <a:prstGeom prst="rect">
            <a:avLst/>
          </a:prstGeom>
          <a:noFill/>
          <a:ln>
            <a:noFill/>
          </a:ln>
        </p:spPr>
      </p:pic>
      <p:pic>
        <p:nvPicPr>
          <p:cNvPr id="1211" name="Shape 121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643710" y="3521623"/>
            <a:ext cx="756000" cy="756000"/>
          </a:xfrm>
          <a:prstGeom prst="rect">
            <a:avLst/>
          </a:prstGeom>
          <a:noFill/>
          <a:ln>
            <a:noFill/>
          </a:ln>
        </p:spPr>
      </p:pic>
      <p:pic>
        <p:nvPicPr>
          <p:cNvPr id="1212" name="Shape 121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928018" y="3632744"/>
            <a:ext cx="702000" cy="702000"/>
          </a:xfrm>
          <a:prstGeom prst="rect">
            <a:avLst/>
          </a:prstGeom>
          <a:noFill/>
          <a:ln>
            <a:noFill/>
          </a:ln>
        </p:spPr>
      </p:pic>
      <p:pic>
        <p:nvPicPr>
          <p:cNvPr id="1213" name="Shape 12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63796" y="3640706"/>
            <a:ext cx="715500" cy="715500"/>
          </a:xfrm>
          <a:prstGeom prst="rect">
            <a:avLst/>
          </a:prstGeom>
          <a:noFill/>
          <a:ln>
            <a:noFill/>
          </a:ln>
        </p:spPr>
      </p:pic>
      <p:sp>
        <p:nvSpPr>
          <p:cNvPr id="1214" name="Shape 1214"/>
          <p:cNvSpPr/>
          <p:nvPr/>
        </p:nvSpPr>
        <p:spPr>
          <a:xfrm>
            <a:off x="306592" y="4336235"/>
            <a:ext cx="1614600" cy="52322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lv-LV" sz="1400">
                <a:solidFill>
                  <a:srgbClr val="3F3F3F"/>
                </a:solidFill>
                <a:latin typeface="Arial"/>
                <a:ea typeface="Arial"/>
                <a:cs typeface="Arial"/>
                <a:sym typeface="Arial"/>
              </a:rPr>
              <a:t>TOP employer in retail sector</a:t>
            </a:r>
          </a:p>
        </p:txBody>
      </p:sp>
      <p:pic>
        <p:nvPicPr>
          <p:cNvPr id="1215" name="Shape 1215"/>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382510" y="3604987"/>
            <a:ext cx="688500" cy="688500"/>
          </a:xfrm>
          <a:prstGeom prst="rect">
            <a:avLst/>
          </a:prstGeom>
          <a:noFill/>
          <a:ln>
            <a:noFill/>
          </a:ln>
        </p:spPr>
      </p:pic>
      <p:pic>
        <p:nvPicPr>
          <p:cNvPr id="1216" name="Shape 121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3760958" y="1746463"/>
            <a:ext cx="900000" cy="900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220"/>
        <p:cNvGrpSpPr/>
        <p:nvPr/>
      </p:nvGrpSpPr>
      <p:grpSpPr>
        <a:xfrm>
          <a:off x="0" y="0"/>
          <a:ext cx="0" cy="0"/>
          <a:chOff x="0" y="0"/>
          <a:chExt cx="0" cy="0"/>
        </a:xfrm>
      </p:grpSpPr>
      <p:sp>
        <p:nvSpPr>
          <p:cNvPr id="1221" name="Shape 1221" descr="Attēlu rezultāti vaicājumam “radisson blu logo”"/>
          <p:cNvSpPr/>
          <p:nvPr/>
        </p:nvSpPr>
        <p:spPr>
          <a:xfrm>
            <a:off x="207434" y="-102394"/>
            <a:ext cx="397933" cy="223838"/>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1222" name="Shape 12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39952" y="2852936"/>
            <a:ext cx="4584509" cy="3438382"/>
          </a:xfrm>
          <a:prstGeom prst="rect">
            <a:avLst/>
          </a:prstGeom>
          <a:noFill/>
          <a:ln>
            <a:noFill/>
          </a:ln>
        </p:spPr>
      </p:pic>
      <p:sp>
        <p:nvSpPr>
          <p:cNvPr id="1223" name="Shape 1223"/>
          <p:cNvSpPr/>
          <p:nvPr/>
        </p:nvSpPr>
        <p:spPr>
          <a:xfrm>
            <a:off x="1043608" y="1052736"/>
            <a:ext cx="6732748" cy="2405146"/>
          </a:xfrm>
          <a:prstGeom prst="rect">
            <a:avLst/>
          </a:prstGeom>
          <a:noFill/>
          <a:ln>
            <a:noFill/>
          </a:ln>
        </p:spPr>
        <p:txBody>
          <a:bodyPr wrap="square" lIns="91425" tIns="45700" rIns="91425" bIns="45700" anchor="t" anchorCtr="0">
            <a:noAutofit/>
          </a:bodyPr>
          <a:lstStyle/>
          <a:p>
            <a:pPr marL="0" marR="0" lvl="0" indent="0" algn="ctr" rtl="0">
              <a:lnSpc>
                <a:spcPct val="107000"/>
              </a:lnSpc>
              <a:spcBef>
                <a:spcPts val="0"/>
              </a:spcBef>
              <a:spcAft>
                <a:spcPts val="0"/>
              </a:spcAft>
              <a:buNone/>
            </a:pPr>
            <a:r>
              <a:rPr lang="lv-LV" sz="4800" i="1">
                <a:solidFill>
                  <a:srgbClr val="A50105"/>
                </a:solidFill>
                <a:latin typeface="Arial"/>
                <a:ea typeface="Arial"/>
                <a:cs typeface="Arial"/>
                <a:sym typeface="Arial"/>
              </a:rPr>
              <a:t>Merry Christmas </a:t>
            </a:r>
          </a:p>
          <a:p>
            <a:pPr marL="0" marR="0" lvl="0" indent="0" algn="ctr" rtl="0">
              <a:lnSpc>
                <a:spcPct val="107000"/>
              </a:lnSpc>
              <a:spcBef>
                <a:spcPts val="800"/>
              </a:spcBef>
              <a:spcAft>
                <a:spcPts val="0"/>
              </a:spcAft>
              <a:buNone/>
            </a:pPr>
            <a:r>
              <a:rPr lang="lv-LV" sz="4000" i="1">
                <a:solidFill>
                  <a:srgbClr val="3B3838"/>
                </a:solidFill>
                <a:latin typeface="Arial"/>
                <a:ea typeface="Arial"/>
                <a:cs typeface="Arial"/>
                <a:sym typeface="Arial"/>
              </a:rPr>
              <a:t>from CanCham!</a:t>
            </a:r>
          </a:p>
          <a:p>
            <a:pPr marL="0" marR="0" lvl="0" indent="0" algn="ctr" rtl="0">
              <a:lnSpc>
                <a:spcPct val="107000"/>
              </a:lnSpc>
              <a:spcBef>
                <a:spcPts val="800"/>
              </a:spcBef>
              <a:spcAft>
                <a:spcPts val="0"/>
              </a:spcAft>
              <a:buNone/>
            </a:pPr>
            <a:endParaRPr sz="4000">
              <a:solidFill>
                <a:schemeClr val="dk1"/>
              </a:solidFill>
              <a:latin typeface="Calibri"/>
              <a:ea typeface="Calibri"/>
              <a:cs typeface="Calibri"/>
              <a:sym typeface="Calibri"/>
            </a:endParaRPr>
          </a:p>
        </p:txBody>
      </p:sp>
      <p:pic>
        <p:nvPicPr>
          <p:cNvPr id="1224" name="Shape 122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47864" y="5877272"/>
            <a:ext cx="609600" cy="6096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subTitle" idx="1"/>
          </p:nvPr>
        </p:nvSpPr>
        <p:spPr>
          <a:xfrm>
            <a:off x="1143000" y="3602038"/>
            <a:ext cx="6858000" cy="1655762"/>
          </a:xfrm>
          <a:prstGeom prst="rect">
            <a:avLst/>
          </a:prstGeom>
          <a:noFill/>
          <a:ln>
            <a:noFill/>
          </a:ln>
        </p:spPr>
        <p:txBody>
          <a:bodyPr wrap="square" lIns="91425" tIns="45700" rIns="91425" bIns="45700" anchor="t" anchorCtr="0">
            <a:noAutofit/>
          </a:bodyPr>
          <a:lstStyle/>
          <a:p>
            <a:pPr marL="0" marR="0" lvl="0" indent="-114300" algn="ctr" rtl="0">
              <a:lnSpc>
                <a:spcPct val="90000"/>
              </a:lnSpc>
              <a:spcBef>
                <a:spcPts val="0"/>
              </a:spcBef>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35" name="Shape 6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73117" y="1213358"/>
            <a:ext cx="8084322" cy="4359825"/>
          </a:xfrm>
          <a:prstGeom prst="rect">
            <a:avLst/>
          </a:prstGeom>
          <a:noFill/>
          <a:ln>
            <a:noFill/>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Shape 640"/>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0" y="857250"/>
            <a:ext cx="9137132" cy="4927600"/>
          </a:xfrm>
          <a:prstGeom prst="rect">
            <a:avLst/>
          </a:prstGeom>
          <a:noFill/>
          <a:ln>
            <a:noFill/>
          </a:ln>
        </p:spPr>
      </p:pic>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NIBE Villavärme">
  <a:themeElements>
    <a:clrScheme name="NIBE Villavär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Presentation template wide">
  <a:themeElements>
    <a:clrScheme name="SMFB">
      <a:dk1>
        <a:srgbClr val="000000"/>
      </a:dk1>
      <a:lt1>
        <a:srgbClr val="FFFFFF"/>
      </a:lt1>
      <a:dk2>
        <a:srgbClr val="004B87"/>
      </a:dk2>
      <a:lt2>
        <a:srgbClr val="EEECE1"/>
      </a:lt2>
      <a:accent1>
        <a:srgbClr val="DA291C"/>
      </a:accent1>
      <a:accent2>
        <a:srgbClr val="ED8B00"/>
      </a:accent2>
      <a:accent3>
        <a:srgbClr val="004B87"/>
      </a:accent3>
      <a:accent4>
        <a:srgbClr val="BFBFBF"/>
      </a:accent4>
      <a:accent5>
        <a:srgbClr val="FFD100"/>
      </a:accent5>
      <a:accent6>
        <a:srgbClr val="00B050"/>
      </a:accent6>
      <a:hlink>
        <a:srgbClr val="DA291C"/>
      </a:hlink>
      <a:folHlink>
        <a:srgbClr val="DA29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_Presentation template wide">
  <a:themeElements>
    <a:clrScheme name="SMFB">
      <a:dk1>
        <a:srgbClr val="000000"/>
      </a:dk1>
      <a:lt1>
        <a:srgbClr val="FFFFFF"/>
      </a:lt1>
      <a:dk2>
        <a:srgbClr val="004B87"/>
      </a:dk2>
      <a:lt2>
        <a:srgbClr val="EEECE1"/>
      </a:lt2>
      <a:accent1>
        <a:srgbClr val="DA291C"/>
      </a:accent1>
      <a:accent2>
        <a:srgbClr val="ED8B00"/>
      </a:accent2>
      <a:accent3>
        <a:srgbClr val="004B87"/>
      </a:accent3>
      <a:accent4>
        <a:srgbClr val="BFBFBF"/>
      </a:accent4>
      <a:accent5>
        <a:srgbClr val="FFD100"/>
      </a:accent5>
      <a:accent6>
        <a:srgbClr val="00B050"/>
      </a:accent6>
      <a:hlink>
        <a:srgbClr val="DA291C"/>
      </a:hlink>
      <a:folHlink>
        <a:srgbClr val="DA29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Presentation template wide">
  <a:themeElements>
    <a:clrScheme name="SMFB">
      <a:dk1>
        <a:srgbClr val="000000"/>
      </a:dk1>
      <a:lt1>
        <a:srgbClr val="FFFFFF"/>
      </a:lt1>
      <a:dk2>
        <a:srgbClr val="004B87"/>
      </a:dk2>
      <a:lt2>
        <a:srgbClr val="EEECE1"/>
      </a:lt2>
      <a:accent1>
        <a:srgbClr val="DA291C"/>
      </a:accent1>
      <a:accent2>
        <a:srgbClr val="ED8B00"/>
      </a:accent2>
      <a:accent3>
        <a:srgbClr val="004B87"/>
      </a:accent3>
      <a:accent4>
        <a:srgbClr val="BFBFBF"/>
      </a:accent4>
      <a:accent5>
        <a:srgbClr val="FFD100"/>
      </a:accent5>
      <a:accent6>
        <a:srgbClr val="00B050"/>
      </a:accent6>
      <a:hlink>
        <a:srgbClr val="DA291C"/>
      </a:hlink>
      <a:folHlink>
        <a:srgbClr val="DA29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_Presentation template wide">
  <a:themeElements>
    <a:clrScheme name="SMFB">
      <a:dk1>
        <a:srgbClr val="000000"/>
      </a:dk1>
      <a:lt1>
        <a:srgbClr val="FFFFFF"/>
      </a:lt1>
      <a:dk2>
        <a:srgbClr val="004B87"/>
      </a:dk2>
      <a:lt2>
        <a:srgbClr val="EEECE1"/>
      </a:lt2>
      <a:accent1>
        <a:srgbClr val="DA291C"/>
      </a:accent1>
      <a:accent2>
        <a:srgbClr val="ED8B00"/>
      </a:accent2>
      <a:accent3>
        <a:srgbClr val="004B87"/>
      </a:accent3>
      <a:accent4>
        <a:srgbClr val="BFBFBF"/>
      </a:accent4>
      <a:accent5>
        <a:srgbClr val="FFD100"/>
      </a:accent5>
      <a:accent6>
        <a:srgbClr val="00B050"/>
      </a:accent6>
      <a:hlink>
        <a:srgbClr val="DA291C"/>
      </a:hlink>
      <a:folHlink>
        <a:srgbClr val="DA29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_Presentation template wide">
  <a:themeElements>
    <a:clrScheme name="SMFB">
      <a:dk1>
        <a:srgbClr val="000000"/>
      </a:dk1>
      <a:lt1>
        <a:srgbClr val="FFFFFF"/>
      </a:lt1>
      <a:dk2>
        <a:srgbClr val="004B87"/>
      </a:dk2>
      <a:lt2>
        <a:srgbClr val="EEECE1"/>
      </a:lt2>
      <a:accent1>
        <a:srgbClr val="DA291C"/>
      </a:accent1>
      <a:accent2>
        <a:srgbClr val="ED8B00"/>
      </a:accent2>
      <a:accent3>
        <a:srgbClr val="004B87"/>
      </a:accent3>
      <a:accent4>
        <a:srgbClr val="BFBFBF"/>
      </a:accent4>
      <a:accent5>
        <a:srgbClr val="FFD100"/>
      </a:accent5>
      <a:accent6>
        <a:srgbClr val="00B050"/>
      </a:accent6>
      <a:hlink>
        <a:srgbClr val="DA291C"/>
      </a:hlink>
      <a:folHlink>
        <a:srgbClr val="DA29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recedent">
  <a:themeElements>
    <a:clrScheme name="Precedent">
      <a:dk1>
        <a:srgbClr val="921F07"/>
      </a:dk1>
      <a:lt1>
        <a:srgbClr val="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1333</Words>
  <Application>Microsoft Macintosh PowerPoint</Application>
  <PresentationFormat>On-screen Show (4:3)</PresentationFormat>
  <Paragraphs>247</Paragraphs>
  <Slides>78</Slides>
  <Notes>77</Notes>
  <HiddenSlides>0</HiddenSlides>
  <MMClips>0</MMClips>
  <ScaleCrop>false</ScaleCrop>
  <HeadingPairs>
    <vt:vector size="4" baseType="variant">
      <vt:variant>
        <vt:lpstr>Theme</vt:lpstr>
      </vt:variant>
      <vt:variant>
        <vt:i4>39</vt:i4>
      </vt:variant>
      <vt:variant>
        <vt:lpstr>Slide Titles</vt:lpstr>
      </vt:variant>
      <vt:variant>
        <vt:i4>78</vt:i4>
      </vt:variant>
    </vt:vector>
  </HeadingPairs>
  <TitlesOfParts>
    <vt:vector size="117" baseType="lpstr">
      <vt:lpstr>4_Office Theme</vt:lpstr>
      <vt:lpstr>3_Office Theme</vt:lpstr>
      <vt:lpstr>Office Theme</vt:lpstr>
      <vt:lpstr>11_Office Theme</vt:lpstr>
      <vt:lpstr>15_Office Theme</vt:lpstr>
      <vt:lpstr>2_Office Theme</vt:lpstr>
      <vt:lpstr>25_Office Theme</vt:lpstr>
      <vt:lpstr>Precedent</vt:lpstr>
      <vt:lpstr>23_Office Theme</vt:lpstr>
      <vt:lpstr>26_Office Theme</vt:lpstr>
      <vt:lpstr>NIBE Villavärme</vt:lpstr>
      <vt:lpstr>16_Office Theme</vt:lpstr>
      <vt:lpstr>17_Office Theme</vt:lpstr>
      <vt:lpstr>12_Office Theme</vt:lpstr>
      <vt:lpstr>13_Office Theme</vt:lpstr>
      <vt:lpstr>27_Office Theme</vt:lpstr>
      <vt:lpstr>28_Office Theme</vt:lpstr>
      <vt:lpstr>24_Office Theme</vt:lpstr>
      <vt:lpstr>20_Office Theme</vt:lpstr>
      <vt:lpstr>21_Office Theme</vt:lpstr>
      <vt:lpstr>1_Office Theme</vt:lpstr>
      <vt:lpstr>5_Office Theme</vt:lpstr>
      <vt:lpstr>7_Office Theme</vt:lpstr>
      <vt:lpstr>14_Office Theme</vt:lpstr>
      <vt:lpstr>6_Office Theme</vt:lpstr>
      <vt:lpstr>8_Office Theme</vt:lpstr>
      <vt:lpstr>22_Office Theme</vt:lpstr>
      <vt:lpstr>9_Office Theme</vt:lpstr>
      <vt:lpstr>10_Office Theme</vt:lpstr>
      <vt:lpstr>Blank Presentation</vt:lpstr>
      <vt:lpstr>31_Office Theme</vt:lpstr>
      <vt:lpstr>32_Office Theme</vt:lpstr>
      <vt:lpstr>18_Office Theme</vt:lpstr>
      <vt:lpstr>19_Office Theme</vt:lpstr>
      <vt:lpstr>1_Presentation template wide</vt:lpstr>
      <vt:lpstr>2_Presentation template wide</vt:lpstr>
      <vt:lpstr>Presentation template wide</vt:lpstr>
      <vt:lpstr>3_Presentation template wide</vt:lpstr>
      <vt:lpstr>4_Presentation template wide</vt:lpstr>
      <vt:lpstr>      CanCham Christmas      supporting  “Nāc līdzās!”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BG Real estate</vt:lpstr>
      <vt:lpstr>Photos of  VENTSPILS, KULDIGAS 15</vt:lpstr>
      <vt:lpstr>Optibet Sports Bars</vt:lpstr>
      <vt:lpstr>PowerPoint Presentation</vt:lpstr>
      <vt:lpstr>PowerPoint Presentation</vt:lpstr>
      <vt:lpstr>PowerPoint Presentation</vt:lpstr>
      <vt:lpstr>PowerPoint Presentation</vt:lpstr>
      <vt:lpstr>LatviaDental Clinic 8 Antonijas street</vt:lpstr>
      <vt:lpstr>KIDS Dental IQ</vt:lpstr>
      <vt:lpstr>PowerPoint Presentation</vt:lpstr>
      <vt:lpstr>         NIBE F2120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Organic farming</vt:lpstr>
      <vt:lpstr>Our products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Pizza LuLu</vt:lpstr>
      <vt:lpstr>Fun facts about Pizza LuLu</vt:lpstr>
      <vt:lpstr>PowerPoint Presentation</vt:lpstr>
      <vt:lpstr>PowerPoint Presentation</vt:lpstr>
      <vt:lpstr>PowerPoint Presentation</vt:lpstr>
      <vt:lpstr>The Embassy of Canada to Latvia</vt:lpstr>
      <vt:lpstr>Main Roles of the Canadian Embassy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 K  GLOBAL  AND LOCAL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CanCham Christmas      supporting  “Nāc līdzās!” </dc:title>
  <cp:lastModifiedBy>Ed Kalvins</cp:lastModifiedBy>
  <cp:revision>14</cp:revision>
  <dcterms:modified xsi:type="dcterms:W3CDTF">2017-12-17T20:31:09Z</dcterms:modified>
</cp:coreProperties>
</file>